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49" r:id="rId1"/>
  </p:sldMasterIdLst>
  <p:notesMasterIdLst>
    <p:notesMasterId r:id="rId22"/>
  </p:notesMasterIdLst>
  <p:sldIdLst>
    <p:sldId id="256" r:id="rId2"/>
    <p:sldId id="257" r:id="rId3"/>
    <p:sldId id="258" r:id="rId4"/>
    <p:sldId id="259" r:id="rId5"/>
    <p:sldId id="260" r:id="rId6"/>
    <p:sldId id="266" r:id="rId7"/>
    <p:sldId id="267" r:id="rId8"/>
    <p:sldId id="268" r:id="rId9"/>
    <p:sldId id="270" r:id="rId10"/>
    <p:sldId id="272" r:id="rId11"/>
    <p:sldId id="285" r:id="rId12"/>
    <p:sldId id="286" r:id="rId13"/>
    <p:sldId id="261" r:id="rId14"/>
    <p:sldId id="262" r:id="rId15"/>
    <p:sldId id="265" r:id="rId16"/>
    <p:sldId id="273" r:id="rId17"/>
    <p:sldId id="275" r:id="rId18"/>
    <p:sldId id="276" r:id="rId19"/>
    <p:sldId id="277" r:id="rId20"/>
    <p:sldId id="279"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AN ANH KIỆT" initials="PA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8710CCE7-4AA6-4D32-A8AD-F262922F507A}">
  <a:tblStyle styleId="{8710CCE7-4AA6-4D32-A8AD-F262922F507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p:scale>
          <a:sx n="106" d="100"/>
          <a:sy n="106" d="100"/>
        </p:scale>
        <p:origin x="-336" y="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4-10T12:16:36.292"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00553612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3498110"/>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314451"/>
            <a:ext cx="7772400" cy="137232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2708705"/>
            <a:ext cx="7772400" cy="899778"/>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3714750"/>
            <a:ext cx="9147765" cy="1434066"/>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537D3102-AD23-4BFF-87AE-61567A0BE8E3}" type="datetime1">
              <a:rPr lang="en-US" smtClean="0"/>
              <a:t>18/4/2020</a:t>
            </a:fld>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110997"/>
            <a:ext cx="8229600" cy="3289553"/>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3FABC42-E576-4B96-A2BC-C9DCC9DAE463}" type="datetime1">
              <a:rPr lang="en-US" smtClean="0"/>
              <a:t>18/4/2020</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05980"/>
            <a:ext cx="1777470" cy="419457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05981"/>
            <a:ext cx="6324600" cy="419457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6B9B64A-A574-4632-8FB6-30501D3E1ACB}" type="datetime1">
              <a:rPr lang="en-US" smtClean="0"/>
              <a:t>18/4/2020</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22" name="Google Shape;22;p2"/>
          <p:cNvSpPr txBox="1">
            <a:spLocks noGrp="1"/>
          </p:cNvSpPr>
          <p:nvPr>
            <p:ph type="ctrTitle"/>
          </p:nvPr>
        </p:nvSpPr>
        <p:spPr>
          <a:xfrm>
            <a:off x="685800" y="2753825"/>
            <a:ext cx="5671500" cy="11598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5000"/>
              <a:buNone/>
              <a:defRPr sz="5000">
                <a:solidFill>
                  <a:srgbClr val="FFFFFF"/>
                </a:solidFill>
              </a:defRPr>
            </a:lvl1pPr>
            <a:lvl2pPr lvl="1">
              <a:spcBef>
                <a:spcPts val="0"/>
              </a:spcBef>
              <a:spcAft>
                <a:spcPts val="0"/>
              </a:spcAft>
              <a:buClr>
                <a:srgbClr val="FFFFFF"/>
              </a:buClr>
              <a:buSzPts val="5000"/>
              <a:buNone/>
              <a:defRPr sz="5000">
                <a:solidFill>
                  <a:srgbClr val="FFFFFF"/>
                </a:solidFill>
              </a:defRPr>
            </a:lvl2pPr>
            <a:lvl3pPr lvl="2">
              <a:spcBef>
                <a:spcPts val="0"/>
              </a:spcBef>
              <a:spcAft>
                <a:spcPts val="0"/>
              </a:spcAft>
              <a:buClr>
                <a:srgbClr val="FFFFFF"/>
              </a:buClr>
              <a:buSzPts val="5000"/>
              <a:buNone/>
              <a:defRPr sz="5000">
                <a:solidFill>
                  <a:srgbClr val="FFFFFF"/>
                </a:solidFill>
              </a:defRPr>
            </a:lvl3pPr>
            <a:lvl4pPr lvl="3">
              <a:spcBef>
                <a:spcPts val="0"/>
              </a:spcBef>
              <a:spcAft>
                <a:spcPts val="0"/>
              </a:spcAft>
              <a:buClr>
                <a:srgbClr val="FFFFFF"/>
              </a:buClr>
              <a:buSzPts val="5000"/>
              <a:buNone/>
              <a:defRPr sz="5000">
                <a:solidFill>
                  <a:srgbClr val="FFFFFF"/>
                </a:solidFill>
              </a:defRPr>
            </a:lvl4pPr>
            <a:lvl5pPr lvl="4">
              <a:spcBef>
                <a:spcPts val="0"/>
              </a:spcBef>
              <a:spcAft>
                <a:spcPts val="0"/>
              </a:spcAft>
              <a:buClr>
                <a:srgbClr val="FFFFFF"/>
              </a:buClr>
              <a:buSzPts val="5000"/>
              <a:buNone/>
              <a:defRPr sz="5000">
                <a:solidFill>
                  <a:srgbClr val="FFFFFF"/>
                </a:solidFill>
              </a:defRPr>
            </a:lvl5pPr>
            <a:lvl6pPr lvl="5">
              <a:spcBef>
                <a:spcPts val="0"/>
              </a:spcBef>
              <a:spcAft>
                <a:spcPts val="0"/>
              </a:spcAft>
              <a:buClr>
                <a:srgbClr val="FFFFFF"/>
              </a:buClr>
              <a:buSzPts val="5000"/>
              <a:buNone/>
              <a:defRPr sz="5000">
                <a:solidFill>
                  <a:srgbClr val="FFFFFF"/>
                </a:solidFill>
              </a:defRPr>
            </a:lvl6pPr>
            <a:lvl7pPr lvl="6">
              <a:spcBef>
                <a:spcPts val="0"/>
              </a:spcBef>
              <a:spcAft>
                <a:spcPts val="0"/>
              </a:spcAft>
              <a:buClr>
                <a:srgbClr val="FFFFFF"/>
              </a:buClr>
              <a:buSzPts val="5000"/>
              <a:buNone/>
              <a:defRPr sz="5000">
                <a:solidFill>
                  <a:srgbClr val="FFFFFF"/>
                </a:solidFill>
              </a:defRPr>
            </a:lvl7pPr>
            <a:lvl8pPr lvl="7">
              <a:spcBef>
                <a:spcPts val="0"/>
              </a:spcBef>
              <a:spcAft>
                <a:spcPts val="0"/>
              </a:spcAft>
              <a:buClr>
                <a:srgbClr val="FFFFFF"/>
              </a:buClr>
              <a:buSzPts val="5000"/>
              <a:buNone/>
              <a:defRPr sz="5000">
                <a:solidFill>
                  <a:srgbClr val="FFFFFF"/>
                </a:solidFill>
              </a:defRPr>
            </a:lvl8pPr>
            <a:lvl9pPr lvl="8">
              <a:spcBef>
                <a:spcPts val="0"/>
              </a:spcBef>
              <a:spcAft>
                <a:spcPts val="0"/>
              </a:spcAft>
              <a:buClr>
                <a:srgbClr val="FFFFFF"/>
              </a:buClr>
              <a:buSzPts val="5000"/>
              <a:buNone/>
              <a:defRPr sz="50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70"/>
        <p:cNvGrpSpPr/>
        <p:nvPr/>
      </p:nvGrpSpPr>
      <p:grpSpPr>
        <a:xfrm>
          <a:off x="0" y="0"/>
          <a:ext cx="0" cy="0"/>
          <a:chOff x="0" y="0"/>
          <a:chExt cx="0" cy="0"/>
        </a:xfrm>
      </p:grpSpPr>
      <p:sp>
        <p:nvSpPr>
          <p:cNvPr id="83" name="Google Shape;83;p6"/>
          <p:cNvSpPr txBox="1">
            <a:spLocks noGrp="1"/>
          </p:cNvSpPr>
          <p:nvPr>
            <p:ph type="title"/>
          </p:nvPr>
        </p:nvSpPr>
        <p:spPr>
          <a:xfrm>
            <a:off x="1031425" y="1149725"/>
            <a:ext cx="5760300" cy="680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4" name="Google Shape;84;p6"/>
          <p:cNvSpPr txBox="1">
            <a:spLocks noGrp="1"/>
          </p:cNvSpPr>
          <p:nvPr>
            <p:ph type="body" idx="1"/>
          </p:nvPr>
        </p:nvSpPr>
        <p:spPr>
          <a:xfrm>
            <a:off x="1031425" y="1860875"/>
            <a:ext cx="2796000" cy="3064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85" name="Google Shape;85;p6"/>
          <p:cNvSpPr txBox="1">
            <a:spLocks noGrp="1"/>
          </p:cNvSpPr>
          <p:nvPr>
            <p:ph type="body" idx="2"/>
          </p:nvPr>
        </p:nvSpPr>
        <p:spPr>
          <a:xfrm>
            <a:off x="3995772" y="1860875"/>
            <a:ext cx="2796000" cy="3064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86" name="Google Shape;86;p6"/>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23"/>
        <p:cNvGrpSpPr/>
        <p:nvPr/>
      </p:nvGrpSpPr>
      <p:grpSpPr>
        <a:xfrm>
          <a:off x="0" y="0"/>
          <a:ext cx="0" cy="0"/>
          <a:chOff x="0" y="0"/>
          <a:chExt cx="0" cy="0"/>
        </a:xfrm>
      </p:grpSpPr>
      <p:sp>
        <p:nvSpPr>
          <p:cNvPr id="36" name="Google Shape;36;p3"/>
          <p:cNvSpPr txBox="1">
            <a:spLocks noGrp="1"/>
          </p:cNvSpPr>
          <p:nvPr>
            <p:ph type="ctrTitle"/>
          </p:nvPr>
        </p:nvSpPr>
        <p:spPr>
          <a:xfrm>
            <a:off x="685800" y="2421550"/>
            <a:ext cx="5074500" cy="1159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a:endParaRPr/>
          </a:p>
        </p:txBody>
      </p:sp>
      <p:sp>
        <p:nvSpPr>
          <p:cNvPr id="37" name="Google Shape;37;p3"/>
          <p:cNvSpPr txBox="1">
            <a:spLocks noGrp="1"/>
          </p:cNvSpPr>
          <p:nvPr>
            <p:ph type="subTitle" idx="1"/>
          </p:nvPr>
        </p:nvSpPr>
        <p:spPr>
          <a:xfrm>
            <a:off x="685800" y="3449654"/>
            <a:ext cx="50745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None/>
              <a:defRPr>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38" name="Google Shape;38;p3"/>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9"/>
        <p:cNvGrpSpPr/>
        <p:nvPr/>
      </p:nvGrpSpPr>
      <p:grpSpPr>
        <a:xfrm>
          <a:off x="0" y="0"/>
          <a:ext cx="0" cy="0"/>
          <a:chOff x="0" y="0"/>
          <a:chExt cx="0" cy="0"/>
        </a:xfrm>
      </p:grpSpPr>
      <p:sp>
        <p:nvSpPr>
          <p:cNvPr id="40" name="Google Shape;40;p4"/>
          <p:cNvSpPr txBox="1">
            <a:spLocks noGrp="1"/>
          </p:cNvSpPr>
          <p:nvPr>
            <p:ph type="body" idx="1"/>
          </p:nvPr>
        </p:nvSpPr>
        <p:spPr>
          <a:xfrm>
            <a:off x="2822775" y="2161800"/>
            <a:ext cx="3498300" cy="819900"/>
          </a:xfrm>
          <a:prstGeom prst="rect">
            <a:avLst/>
          </a:prstGeom>
        </p:spPr>
        <p:txBody>
          <a:bodyPr spcFirstLastPara="1" wrap="square" lIns="91425" tIns="91425" rIns="91425" bIns="91425" anchor="ctr" anchorCtr="0">
            <a:noAutofit/>
          </a:bodyPr>
          <a:lstStyle>
            <a:lvl1pPr marL="457200" lvl="0" indent="-381000" algn="ctr" rtl="0">
              <a:spcBef>
                <a:spcPts val="600"/>
              </a:spcBef>
              <a:spcAft>
                <a:spcPts val="0"/>
              </a:spcAft>
              <a:buClr>
                <a:srgbClr val="3796BF"/>
              </a:buClr>
              <a:buSzPts val="2400"/>
              <a:buFont typeface="Oswald"/>
              <a:buChar char="»"/>
              <a:defRPr sz="2400">
                <a:solidFill>
                  <a:srgbClr val="3796BF"/>
                </a:solidFill>
                <a:latin typeface="Oswald"/>
                <a:ea typeface="Oswald"/>
                <a:cs typeface="Oswald"/>
                <a:sym typeface="Oswald"/>
              </a:defRPr>
            </a:lvl1pPr>
            <a:lvl2pPr marL="914400" lvl="1" indent="-381000" algn="ctr" rtl="0">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2pPr>
            <a:lvl3pPr marL="1371600" lvl="2" indent="-381000" algn="ctr" rtl="0">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3pPr>
            <a:lvl4pPr marL="1828800" lvl="3" indent="-381000" algn="ctr" rtl="0">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4pPr>
            <a:lvl5pPr marL="2286000" lvl="4" indent="-381000" algn="ctr" rtl="0">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5pPr>
            <a:lvl6pPr marL="2743200" lvl="5" indent="-381000" algn="ctr" rtl="0">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6pPr>
            <a:lvl7pPr marL="3200400" lvl="6" indent="-381000" algn="ctr" rtl="0">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7pPr>
            <a:lvl8pPr marL="3657600" lvl="7" indent="-381000" algn="ctr" rtl="0">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8pPr>
            <a:lvl9pPr marL="4114800" lvl="8" indent="-381000" algn="ctr">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9pPr>
          </a:lstStyle>
          <a:p>
            <a:endParaRPr/>
          </a:p>
        </p:txBody>
      </p:sp>
      <p:sp>
        <p:nvSpPr>
          <p:cNvPr id="53" name="Google Shape;53;p4"/>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lvl1pPr lvl="0" algn="r" rtl="0">
              <a:buNone/>
              <a:defRPr sz="1300">
                <a:solidFill>
                  <a:srgbClr val="4BB5D9"/>
                </a:solidFill>
                <a:latin typeface="Roboto Condensed"/>
                <a:ea typeface="Roboto Condensed"/>
                <a:cs typeface="Roboto Condensed"/>
                <a:sym typeface="Roboto Condensed"/>
              </a:defRPr>
            </a:lvl1pPr>
            <a:lvl2pPr lvl="1" algn="r" rtl="0">
              <a:buNone/>
              <a:defRPr sz="1300">
                <a:solidFill>
                  <a:srgbClr val="4BB5D9"/>
                </a:solidFill>
                <a:latin typeface="Roboto Condensed"/>
                <a:ea typeface="Roboto Condensed"/>
                <a:cs typeface="Roboto Condensed"/>
                <a:sym typeface="Roboto Condensed"/>
              </a:defRPr>
            </a:lvl2pPr>
            <a:lvl3pPr lvl="2" algn="r" rtl="0">
              <a:buNone/>
              <a:defRPr sz="1300">
                <a:solidFill>
                  <a:srgbClr val="4BB5D9"/>
                </a:solidFill>
                <a:latin typeface="Roboto Condensed"/>
                <a:ea typeface="Roboto Condensed"/>
                <a:cs typeface="Roboto Condensed"/>
                <a:sym typeface="Roboto Condensed"/>
              </a:defRPr>
            </a:lvl3pPr>
            <a:lvl4pPr lvl="3" algn="r" rtl="0">
              <a:buNone/>
              <a:defRPr sz="1300">
                <a:solidFill>
                  <a:srgbClr val="4BB5D9"/>
                </a:solidFill>
                <a:latin typeface="Roboto Condensed"/>
                <a:ea typeface="Roboto Condensed"/>
                <a:cs typeface="Roboto Condensed"/>
                <a:sym typeface="Roboto Condensed"/>
              </a:defRPr>
            </a:lvl4pPr>
            <a:lvl5pPr lvl="4" algn="r" rtl="0">
              <a:buNone/>
              <a:defRPr sz="1300">
                <a:solidFill>
                  <a:srgbClr val="4BB5D9"/>
                </a:solidFill>
                <a:latin typeface="Roboto Condensed"/>
                <a:ea typeface="Roboto Condensed"/>
                <a:cs typeface="Roboto Condensed"/>
                <a:sym typeface="Roboto Condensed"/>
              </a:defRPr>
            </a:lvl5pPr>
            <a:lvl6pPr lvl="5" algn="r" rtl="0">
              <a:buNone/>
              <a:defRPr sz="1300">
                <a:solidFill>
                  <a:srgbClr val="4BB5D9"/>
                </a:solidFill>
                <a:latin typeface="Roboto Condensed"/>
                <a:ea typeface="Roboto Condensed"/>
                <a:cs typeface="Roboto Condensed"/>
                <a:sym typeface="Roboto Condensed"/>
              </a:defRPr>
            </a:lvl6pPr>
            <a:lvl7pPr lvl="6" algn="r" rtl="0">
              <a:buNone/>
              <a:defRPr sz="1300">
                <a:solidFill>
                  <a:srgbClr val="4BB5D9"/>
                </a:solidFill>
                <a:latin typeface="Roboto Condensed"/>
                <a:ea typeface="Roboto Condensed"/>
                <a:cs typeface="Roboto Condensed"/>
                <a:sym typeface="Roboto Condensed"/>
              </a:defRPr>
            </a:lvl7pPr>
            <a:lvl8pPr lvl="7" algn="r" rtl="0">
              <a:buNone/>
              <a:defRPr sz="1300">
                <a:solidFill>
                  <a:srgbClr val="4BB5D9"/>
                </a:solidFill>
                <a:latin typeface="Roboto Condensed"/>
                <a:ea typeface="Roboto Condensed"/>
                <a:cs typeface="Roboto Condensed"/>
                <a:sym typeface="Roboto Condensed"/>
              </a:defRPr>
            </a:lvl8pPr>
            <a:lvl9pPr lvl="8" algn="r" rtl="0">
              <a:buNone/>
              <a:defRPr sz="1300">
                <a:solidFill>
                  <a:srgbClr val="4BB5D9"/>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ransparent Shapes">
  <p:cSld name="Transparent Shapes">
    <p:spTree>
      <p:nvGrpSpPr>
        <p:cNvPr id="1" name="Shape 149"/>
        <p:cNvGrpSpPr/>
        <p:nvPr/>
      </p:nvGrpSpPr>
      <p:grpSpPr>
        <a:xfrm>
          <a:off x="0" y="0"/>
          <a:ext cx="0" cy="0"/>
          <a:chOff x="0" y="0"/>
          <a:chExt cx="0" cy="0"/>
        </a:xfrm>
      </p:grpSpPr>
      <p:sp>
        <p:nvSpPr>
          <p:cNvPr id="162" name="Google Shape;162;p11"/>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54"/>
        <p:cNvGrpSpPr/>
        <p:nvPr/>
      </p:nvGrpSpPr>
      <p:grpSpPr>
        <a:xfrm>
          <a:off x="0" y="0"/>
          <a:ext cx="0" cy="0"/>
          <a:chOff x="0" y="0"/>
          <a:chExt cx="0" cy="0"/>
        </a:xfrm>
      </p:grpSpPr>
      <p:sp>
        <p:nvSpPr>
          <p:cNvPr id="67" name="Google Shape;67;p5"/>
          <p:cNvSpPr txBox="1">
            <a:spLocks noGrp="1"/>
          </p:cNvSpPr>
          <p:nvPr>
            <p:ph type="title"/>
          </p:nvPr>
        </p:nvSpPr>
        <p:spPr>
          <a:xfrm>
            <a:off x="1031425" y="1149725"/>
            <a:ext cx="5760300" cy="680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8" name="Google Shape;68;p5"/>
          <p:cNvSpPr txBox="1">
            <a:spLocks noGrp="1"/>
          </p:cNvSpPr>
          <p:nvPr>
            <p:ph type="body" idx="1"/>
          </p:nvPr>
        </p:nvSpPr>
        <p:spPr>
          <a:xfrm>
            <a:off x="1031425" y="1777125"/>
            <a:ext cx="5760300" cy="25212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69" name="Google Shape;69;p5"/>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55F5725-E820-4B2A-A81C-15E6A453397F}" type="datetime1">
              <a:rPr lang="en-US" smtClean="0"/>
              <a:t>18/4/2020</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 smtClean="0"/>
              <a:t>‹#›</a:t>
            </a:fld>
            <a:endParaRPr lang="en"/>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76" y="794784"/>
            <a:ext cx="7772400" cy="13716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198784"/>
            <a:ext cx="4572000" cy="1091166"/>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B68DB90A-5AB2-4BF4-8147-F4CADCC03FE3}" type="datetime1">
              <a:rPr lang="en-US" smtClean="0"/>
              <a:t>18/4/2020</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 smtClean="0"/>
              <a:t>‹#›</a:t>
            </a:fld>
            <a:endParaRPr lang="en"/>
          </a:p>
        </p:txBody>
      </p:sp>
      <p:sp>
        <p:nvSpPr>
          <p:cNvPr id="7" name="Chevron 6"/>
          <p:cNvSpPr/>
          <p:nvPr/>
        </p:nvSpPr>
        <p:spPr>
          <a:xfrm>
            <a:off x="3636680" y="2254104"/>
            <a:ext cx="182880" cy="17145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2254104"/>
            <a:ext cx="182880" cy="17145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110997"/>
            <a:ext cx="4038600" cy="3394472"/>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110997"/>
            <a:ext cx="4038600" cy="3394472"/>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FC7ECF7D-CB0D-4FDB-902B-9E5CD56B2F3F}" type="datetime1">
              <a:rPr lang="en-US" smtClean="0"/>
              <a:t>18/4/2020</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 smtClean="0"/>
              <a:t>‹#›</a:t>
            </a:fld>
            <a:endParaRPr lang="en"/>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8229600" cy="85725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4057650"/>
            <a:ext cx="4040188" cy="5715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7" y="4057650"/>
            <a:ext cx="4041775" cy="5715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083221"/>
            <a:ext cx="4040188" cy="2956322"/>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6" y="1083221"/>
            <a:ext cx="4041775" cy="2956322"/>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C1155614-9033-4786-9235-17DD4EEE6651}" type="datetime1">
              <a:rPr lang="en-US" smtClean="0"/>
              <a:t>18/4/2020</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63DFD299-E27D-455F-9667-E019E6CEA2DD}" type="datetime1">
              <a:rPr lang="en-US" smtClean="0"/>
              <a:t>18/4/2020</a:t>
            </a:fld>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 smtClean="0"/>
              <a:t>‹#›</a:t>
            </a:fld>
            <a:endParaRPr lang="en"/>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83CAA9CB-1752-48C5-8105-E376DCE212C0}" type="datetime1">
              <a:rPr lang="en-US" smtClean="0"/>
              <a:t>18/4/2020</a:t>
            </a:fld>
            <a:endParaRPr lang="en-US" dirty="0"/>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657600"/>
            <a:ext cx="7481776" cy="3429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4016327"/>
            <a:ext cx="3974592" cy="6858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05740"/>
            <a:ext cx="7479792" cy="3429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4805958"/>
            <a:ext cx="1920240" cy="274320"/>
          </a:xfrm>
        </p:spPr>
        <p:txBody>
          <a:bodyPr/>
          <a:lstStyle>
            <a:extLst/>
          </a:lstStyle>
          <a:p>
            <a:fld id="{C01F1C62-8F5A-4581-84EA-8C88B3391AE6}" type="datetime1">
              <a:rPr lang="en-US" smtClean="0"/>
              <a:t>18/4/2020</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4082552"/>
            <a:ext cx="7162800" cy="486174"/>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42476"/>
            <a:ext cx="8686800" cy="329184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75A98DDE-8CD0-4E97-98D0-8F413940748F}" type="datetime1">
              <a:rPr lang="en-US" smtClean="0"/>
              <a:t>18/4/2020</a:t>
            </a:fld>
            <a:endParaRPr lang="en-US" dirty="0"/>
          </a:p>
        </p:txBody>
      </p:sp>
      <p:sp>
        <p:nvSpPr>
          <p:cNvPr id="6" name="Footer Placeholder 5"/>
          <p:cNvSpPr>
            <a:spLocks noGrp="1"/>
          </p:cNvSpPr>
          <p:nvPr>
            <p:ph type="ftr" sz="quarter" idx="11"/>
          </p:nvPr>
        </p:nvSpPr>
        <p:spPr>
          <a:xfrm>
            <a:off x="4380073" y="4805958"/>
            <a:ext cx="2350681" cy="273844"/>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pPr marL="0" lvl="0" indent="0" algn="r" rtl="0">
              <a:spcBef>
                <a:spcPts val="0"/>
              </a:spcBef>
              <a:spcAft>
                <a:spcPts val="0"/>
              </a:spcAft>
              <a:buNone/>
            </a:pPr>
            <a:fld id="{00000000-1234-1234-1234-123412341234}" type="slidenum">
              <a:rPr lang="en" smtClean="0"/>
              <a:t>‹#›</a:t>
            </a:fld>
            <a:endParaRPr lang="en"/>
          </a:p>
        </p:txBody>
      </p:sp>
      <p:sp>
        <p:nvSpPr>
          <p:cNvPr id="2" name="Title 1"/>
          <p:cNvSpPr>
            <a:spLocks noGrp="1"/>
          </p:cNvSpPr>
          <p:nvPr>
            <p:ph type="title"/>
          </p:nvPr>
        </p:nvSpPr>
        <p:spPr>
          <a:xfrm>
            <a:off x="228600" y="3648842"/>
            <a:ext cx="8075432" cy="422004"/>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4458702"/>
            <a:ext cx="4940624" cy="69080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4454258"/>
            <a:ext cx="3690451" cy="700088"/>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4343440"/>
            <a:ext cx="3402314" cy="810651"/>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4340804"/>
            <a:ext cx="3405509" cy="813287"/>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3741330"/>
            <a:ext cx="182880" cy="17145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3741330"/>
            <a:ext cx="182880" cy="17145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masterClrMapping/>
  </p:clrMapOvr>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4458702"/>
            <a:ext cx="4940624" cy="69080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4454258"/>
            <a:ext cx="3690451" cy="700088"/>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4343440"/>
            <a:ext cx="3402314" cy="810651"/>
          </a:xfrm>
          <a:prstGeom prst="rtTriangle">
            <a:avLst/>
          </a:prstGeom>
          <a:blipFill>
            <a:blip r:embed="rId19">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4340804"/>
            <a:ext cx="3405509" cy="813287"/>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05979"/>
            <a:ext cx="8229600" cy="85725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110997"/>
            <a:ext cx="8229600" cy="3394472"/>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4805958"/>
            <a:ext cx="1920240" cy="274320"/>
          </a:xfrm>
          <a:prstGeom prst="rect">
            <a:avLst/>
          </a:prstGeom>
        </p:spPr>
        <p:txBody>
          <a:bodyPr vert="horz" anchor="b"/>
          <a:lstStyle>
            <a:lvl1pPr algn="l" eaLnBrk="1" latinLnBrk="0" hangingPunct="1">
              <a:defRPr kumimoji="0" sz="1000">
                <a:solidFill>
                  <a:schemeClr val="tx1"/>
                </a:solidFill>
              </a:defRPr>
            </a:lvl1pPr>
            <a:extLst/>
          </a:lstStyle>
          <a:p>
            <a:fld id="{34BB6B48-E8B6-492E-B5F2-B7A73A7469AD}" type="datetime1">
              <a:rPr lang="en-US" smtClean="0"/>
              <a:t>18/4/2020</a:t>
            </a:fld>
            <a:endParaRPr lang="en-US" dirty="0"/>
          </a:p>
        </p:txBody>
      </p:sp>
      <p:sp>
        <p:nvSpPr>
          <p:cNvPr id="22" name="Footer Placeholder 21"/>
          <p:cNvSpPr>
            <a:spLocks noGrp="1"/>
          </p:cNvSpPr>
          <p:nvPr>
            <p:ph type="ftr" sz="quarter" idx="3"/>
          </p:nvPr>
        </p:nvSpPr>
        <p:spPr>
          <a:xfrm>
            <a:off x="4380073" y="4805958"/>
            <a:ext cx="2350681" cy="273844"/>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8647272" y="4805958"/>
            <a:ext cx="365760" cy="273844"/>
          </a:xfrm>
          <a:prstGeom prst="rect">
            <a:avLst/>
          </a:prstGeom>
        </p:spPr>
        <p:txBody>
          <a:bodyPr vert="horz" anchor="b"/>
          <a:lstStyle>
            <a:lvl1pPr algn="r" eaLnBrk="1" latinLnBrk="0" hangingPunct="1">
              <a:defRPr kumimoji="0" sz="1000" b="0">
                <a:solidFill>
                  <a:schemeClr val="tx1"/>
                </a:solidFill>
              </a:defRPr>
            </a:lvl1pPr>
            <a:extLst/>
          </a:lstStyle>
          <a:p>
            <a:pPr marL="0" lvl="0" indent="0" algn="r" rtl="0">
              <a:spcBef>
                <a:spcPts val="0"/>
              </a:spcBef>
              <a:spcAft>
                <a:spcPts val="0"/>
              </a:spcAft>
              <a:buNone/>
            </a:pPr>
            <a:fld id="{00000000-1234-1234-1234-123412341234}" type="slidenum">
              <a:rPr lang="en" smtClean="0"/>
              <a:t>‹#›</a:t>
            </a:fld>
            <a:endParaRPr lang="en"/>
          </a:p>
        </p:txBody>
      </p:sp>
    </p:spTree>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Lst>
  <p:transition>
    <p:fade thruBlk="1"/>
  </p:transition>
  <p:timing>
    <p:tnLst>
      <p:par>
        <p:cTn id="1" dur="indefinite" restart="never" nodeType="tmRoot"/>
      </p:par>
    </p:tnLst>
  </p:timing>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2.jfif"/><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comments" Target="../comments/comment1.xml"/><Relationship Id="rId5" Type="http://schemas.openxmlformats.org/officeDocument/2006/relationships/image" Target="../media/image2.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2"/>
          <p:cNvSpPr txBox="1">
            <a:spLocks noGrp="1"/>
          </p:cNvSpPr>
          <p:nvPr>
            <p:ph type="ctrTitle"/>
          </p:nvPr>
        </p:nvSpPr>
        <p:spPr>
          <a:xfrm>
            <a:off x="0" y="3790950"/>
            <a:ext cx="68907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dirty="0">
                <a:solidFill>
                  <a:srgbClr val="FFC000"/>
                </a:solidFill>
                <a:latin typeface="Times New Roman" panose="02020603050405020304" pitchFamily="18" charset="0"/>
                <a:cs typeface="Times New Roman" panose="02020603050405020304" pitchFamily="18" charset="0"/>
              </a:rPr>
              <a:t>Thành viên:</a:t>
            </a:r>
            <a:r>
              <a:rPr lang="en" sz="4800" dirty="0">
                <a:latin typeface="Times New Roman" panose="02020603050405020304" pitchFamily="18" charset="0"/>
                <a:cs typeface="Times New Roman" panose="02020603050405020304" pitchFamily="18" charset="0"/>
              </a:rPr>
              <a:t/>
            </a:r>
            <a:br>
              <a:rPr lang="en" sz="4800" dirty="0">
                <a:latin typeface="Times New Roman" panose="02020603050405020304" pitchFamily="18" charset="0"/>
                <a:cs typeface="Times New Roman" panose="02020603050405020304" pitchFamily="18" charset="0"/>
              </a:rPr>
            </a:br>
            <a:r>
              <a:rPr lang="en" sz="2800" dirty="0">
                <a:solidFill>
                  <a:srgbClr val="00B0F0"/>
                </a:solidFill>
                <a:latin typeface="Times New Roman" panose="02020603050405020304" pitchFamily="18" charset="0"/>
                <a:cs typeface="Times New Roman" panose="02020603050405020304" pitchFamily="18" charset="0"/>
              </a:rPr>
              <a:t>Phan Anh Kiệt (Leader) : 16520628</a:t>
            </a:r>
            <a:br>
              <a:rPr lang="en" sz="2800" dirty="0">
                <a:solidFill>
                  <a:srgbClr val="00B0F0"/>
                </a:solidFill>
                <a:latin typeface="Times New Roman" panose="02020603050405020304" pitchFamily="18" charset="0"/>
                <a:cs typeface="Times New Roman" panose="02020603050405020304" pitchFamily="18" charset="0"/>
              </a:rPr>
            </a:br>
            <a:r>
              <a:rPr lang="en" sz="2800" dirty="0">
                <a:solidFill>
                  <a:srgbClr val="00B0F0"/>
                </a:solidFill>
                <a:latin typeface="Times New Roman" panose="02020603050405020304" pitchFamily="18" charset="0"/>
                <a:cs typeface="Times New Roman" panose="02020603050405020304" pitchFamily="18" charset="0"/>
              </a:rPr>
              <a:t>Phạm Tấn Khoa		 : 16520602</a:t>
            </a:r>
            <a:br>
              <a:rPr lang="en" sz="2800" dirty="0">
                <a:solidFill>
                  <a:srgbClr val="00B0F0"/>
                </a:solidFill>
                <a:latin typeface="Times New Roman" panose="02020603050405020304" pitchFamily="18" charset="0"/>
                <a:cs typeface="Times New Roman" panose="02020603050405020304" pitchFamily="18" charset="0"/>
              </a:rPr>
            </a:br>
            <a:r>
              <a:rPr lang="en" sz="2800" dirty="0">
                <a:solidFill>
                  <a:srgbClr val="00B0F0"/>
                </a:solidFill>
                <a:latin typeface="Times New Roman" panose="02020603050405020304" pitchFamily="18" charset="0"/>
                <a:cs typeface="Times New Roman" panose="02020603050405020304" pitchFamily="18" charset="0"/>
              </a:rPr>
              <a:t>Huỳnh Trung Tấn	 : 16521073</a:t>
            </a:r>
            <a:br>
              <a:rPr lang="en" sz="2800" dirty="0">
                <a:solidFill>
                  <a:srgbClr val="00B0F0"/>
                </a:solidFill>
                <a:latin typeface="Times New Roman" panose="02020603050405020304" pitchFamily="18" charset="0"/>
                <a:cs typeface="Times New Roman" panose="02020603050405020304" pitchFamily="18" charset="0"/>
              </a:rPr>
            </a:br>
            <a:r>
              <a:rPr lang="en" sz="2800" dirty="0">
                <a:solidFill>
                  <a:srgbClr val="00B0F0"/>
                </a:solidFill>
                <a:latin typeface="Times New Roman" panose="02020603050405020304" pitchFamily="18" charset="0"/>
                <a:cs typeface="Times New Roman" panose="02020603050405020304" pitchFamily="18" charset="0"/>
              </a:rPr>
              <a:t>Nguyễn Trung Nghĩa	 : 16520812</a:t>
            </a:r>
            <a:r>
              <a:rPr lang="en" sz="3200" dirty="0">
                <a:solidFill>
                  <a:srgbClr val="00B0F0"/>
                </a:solidFill>
              </a:rPr>
              <a:t/>
            </a:r>
            <a:br>
              <a:rPr lang="en" sz="3200" dirty="0">
                <a:solidFill>
                  <a:srgbClr val="00B0F0"/>
                </a:solidFill>
              </a:rPr>
            </a:br>
            <a:endParaRPr sz="3200" dirty="0">
              <a:solidFill>
                <a:srgbClr val="00B0F0"/>
              </a:solidFill>
            </a:endParaRPr>
          </a:p>
        </p:txBody>
      </p:sp>
      <p:sp>
        <p:nvSpPr>
          <p:cNvPr id="5" name="Google Shape;167;p12"/>
          <p:cNvSpPr txBox="1">
            <a:spLocks/>
          </p:cNvSpPr>
          <p:nvPr/>
        </p:nvSpPr>
        <p:spPr>
          <a:xfrm>
            <a:off x="2133600" y="1104747"/>
            <a:ext cx="6890700" cy="1159800"/>
          </a:xfrm>
          <a:prstGeom prst="rect">
            <a:avLst/>
          </a:prstGeom>
          <a:noFill/>
          <a:ln>
            <a:noFill/>
          </a:ln>
          <a:effectLst>
            <a:outerShdw blurRad="190500" dist="228600" dir="2700000" algn="ctr">
              <a:srgbClr val="000000">
                <a:alpha val="30000"/>
              </a:srgbClr>
            </a:outerShdw>
            <a:reflection endPos="0" dist="50800" dir="5400000" sy="-100000" algn="bl" rotWithShape="0"/>
          </a:effectLst>
          <a:scene3d>
            <a:camera prst="orthographicFront">
              <a:rot lat="0" lon="0" rev="0"/>
            </a:camera>
            <a:lightRig rig="glow" dir="t">
              <a:rot lat="0" lon="0" rev="4800000"/>
            </a:lightRig>
          </a:scene3d>
          <a:sp3d prstMaterial="matte">
            <a:bevelT w="127000" h="63500"/>
          </a:sp3d>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5000"/>
              <a:buFont typeface="Oswald"/>
              <a:buNone/>
              <a:defRPr sz="5000" b="1" i="0" u="none" strike="noStrike" cap="none">
                <a:solidFill>
                  <a:srgbClr val="FFFFFF"/>
                </a:solidFill>
                <a:latin typeface="Oswald"/>
                <a:ea typeface="Oswald"/>
                <a:cs typeface="Oswald"/>
                <a:sym typeface="Oswald"/>
              </a:defRPr>
            </a:lvl1pPr>
            <a:lvl2pPr marR="0" lvl="1" algn="l" rtl="0">
              <a:lnSpc>
                <a:spcPct val="100000"/>
              </a:lnSpc>
              <a:spcBef>
                <a:spcPts val="0"/>
              </a:spcBef>
              <a:spcAft>
                <a:spcPts val="0"/>
              </a:spcAft>
              <a:buClr>
                <a:srgbClr val="FFFFFF"/>
              </a:buClr>
              <a:buSzPts val="5000"/>
              <a:buFont typeface="Oswald"/>
              <a:buNone/>
              <a:defRPr sz="5000" b="1" i="0" u="none" strike="noStrike" cap="none">
                <a:solidFill>
                  <a:srgbClr val="FFFFFF"/>
                </a:solidFill>
                <a:latin typeface="Oswald"/>
                <a:ea typeface="Oswald"/>
                <a:cs typeface="Oswald"/>
                <a:sym typeface="Oswald"/>
              </a:defRPr>
            </a:lvl2pPr>
            <a:lvl3pPr marR="0" lvl="2" algn="l" rtl="0">
              <a:lnSpc>
                <a:spcPct val="100000"/>
              </a:lnSpc>
              <a:spcBef>
                <a:spcPts val="0"/>
              </a:spcBef>
              <a:spcAft>
                <a:spcPts val="0"/>
              </a:spcAft>
              <a:buClr>
                <a:srgbClr val="FFFFFF"/>
              </a:buClr>
              <a:buSzPts val="5000"/>
              <a:buFont typeface="Oswald"/>
              <a:buNone/>
              <a:defRPr sz="5000" b="1" i="0" u="none" strike="noStrike" cap="none">
                <a:solidFill>
                  <a:srgbClr val="FFFFFF"/>
                </a:solidFill>
                <a:latin typeface="Oswald"/>
                <a:ea typeface="Oswald"/>
                <a:cs typeface="Oswald"/>
                <a:sym typeface="Oswald"/>
              </a:defRPr>
            </a:lvl3pPr>
            <a:lvl4pPr marR="0" lvl="3" algn="l" rtl="0">
              <a:lnSpc>
                <a:spcPct val="100000"/>
              </a:lnSpc>
              <a:spcBef>
                <a:spcPts val="0"/>
              </a:spcBef>
              <a:spcAft>
                <a:spcPts val="0"/>
              </a:spcAft>
              <a:buClr>
                <a:srgbClr val="FFFFFF"/>
              </a:buClr>
              <a:buSzPts val="5000"/>
              <a:buFont typeface="Oswald"/>
              <a:buNone/>
              <a:defRPr sz="5000" b="1" i="0" u="none" strike="noStrike" cap="none">
                <a:solidFill>
                  <a:srgbClr val="FFFFFF"/>
                </a:solidFill>
                <a:latin typeface="Oswald"/>
                <a:ea typeface="Oswald"/>
                <a:cs typeface="Oswald"/>
                <a:sym typeface="Oswald"/>
              </a:defRPr>
            </a:lvl4pPr>
            <a:lvl5pPr marR="0" lvl="4" algn="l" rtl="0">
              <a:lnSpc>
                <a:spcPct val="100000"/>
              </a:lnSpc>
              <a:spcBef>
                <a:spcPts val="0"/>
              </a:spcBef>
              <a:spcAft>
                <a:spcPts val="0"/>
              </a:spcAft>
              <a:buClr>
                <a:srgbClr val="FFFFFF"/>
              </a:buClr>
              <a:buSzPts val="5000"/>
              <a:buFont typeface="Oswald"/>
              <a:buNone/>
              <a:defRPr sz="5000" b="1" i="0" u="none" strike="noStrike" cap="none">
                <a:solidFill>
                  <a:srgbClr val="FFFFFF"/>
                </a:solidFill>
                <a:latin typeface="Oswald"/>
                <a:ea typeface="Oswald"/>
                <a:cs typeface="Oswald"/>
                <a:sym typeface="Oswald"/>
              </a:defRPr>
            </a:lvl5pPr>
            <a:lvl6pPr marR="0" lvl="5" algn="l" rtl="0">
              <a:lnSpc>
                <a:spcPct val="100000"/>
              </a:lnSpc>
              <a:spcBef>
                <a:spcPts val="0"/>
              </a:spcBef>
              <a:spcAft>
                <a:spcPts val="0"/>
              </a:spcAft>
              <a:buClr>
                <a:srgbClr val="FFFFFF"/>
              </a:buClr>
              <a:buSzPts val="5000"/>
              <a:buFont typeface="Oswald"/>
              <a:buNone/>
              <a:defRPr sz="5000" b="1" i="0" u="none" strike="noStrike" cap="none">
                <a:solidFill>
                  <a:srgbClr val="FFFFFF"/>
                </a:solidFill>
                <a:latin typeface="Oswald"/>
                <a:ea typeface="Oswald"/>
                <a:cs typeface="Oswald"/>
                <a:sym typeface="Oswald"/>
              </a:defRPr>
            </a:lvl6pPr>
            <a:lvl7pPr marR="0" lvl="6" algn="l" rtl="0">
              <a:lnSpc>
                <a:spcPct val="100000"/>
              </a:lnSpc>
              <a:spcBef>
                <a:spcPts val="0"/>
              </a:spcBef>
              <a:spcAft>
                <a:spcPts val="0"/>
              </a:spcAft>
              <a:buClr>
                <a:srgbClr val="FFFFFF"/>
              </a:buClr>
              <a:buSzPts val="5000"/>
              <a:buFont typeface="Oswald"/>
              <a:buNone/>
              <a:defRPr sz="5000" b="1" i="0" u="none" strike="noStrike" cap="none">
                <a:solidFill>
                  <a:srgbClr val="FFFFFF"/>
                </a:solidFill>
                <a:latin typeface="Oswald"/>
                <a:ea typeface="Oswald"/>
                <a:cs typeface="Oswald"/>
                <a:sym typeface="Oswald"/>
              </a:defRPr>
            </a:lvl7pPr>
            <a:lvl8pPr marR="0" lvl="7" algn="l" rtl="0">
              <a:lnSpc>
                <a:spcPct val="100000"/>
              </a:lnSpc>
              <a:spcBef>
                <a:spcPts val="0"/>
              </a:spcBef>
              <a:spcAft>
                <a:spcPts val="0"/>
              </a:spcAft>
              <a:buClr>
                <a:srgbClr val="FFFFFF"/>
              </a:buClr>
              <a:buSzPts val="5000"/>
              <a:buFont typeface="Oswald"/>
              <a:buNone/>
              <a:defRPr sz="5000" b="1" i="0" u="none" strike="noStrike" cap="none">
                <a:solidFill>
                  <a:srgbClr val="FFFFFF"/>
                </a:solidFill>
                <a:latin typeface="Oswald"/>
                <a:ea typeface="Oswald"/>
                <a:cs typeface="Oswald"/>
                <a:sym typeface="Oswald"/>
              </a:defRPr>
            </a:lvl8pPr>
            <a:lvl9pPr marR="0" lvl="8" algn="l" rtl="0">
              <a:lnSpc>
                <a:spcPct val="100000"/>
              </a:lnSpc>
              <a:spcBef>
                <a:spcPts val="0"/>
              </a:spcBef>
              <a:spcAft>
                <a:spcPts val="0"/>
              </a:spcAft>
              <a:buClr>
                <a:srgbClr val="FFFFFF"/>
              </a:buClr>
              <a:buSzPts val="5000"/>
              <a:buFont typeface="Oswald"/>
              <a:buNone/>
              <a:defRPr sz="5000" b="1" i="0" u="none" strike="noStrike" cap="none">
                <a:solidFill>
                  <a:srgbClr val="FFFFFF"/>
                </a:solidFill>
                <a:latin typeface="Oswald"/>
                <a:ea typeface="Oswald"/>
                <a:cs typeface="Oswald"/>
                <a:sym typeface="Oswald"/>
              </a:defRPr>
            </a:lvl9pPr>
          </a:lstStyle>
          <a:p>
            <a:pPr algn="ctr"/>
            <a:r>
              <a:rPr lang="en-US" dirty="0">
                <a:solidFill>
                  <a:srgbClr val="7030A0"/>
                </a:solidFill>
                <a:latin typeface="Times New Roman" panose="02020603050405020304" pitchFamily="18" charset="0"/>
                <a:cs typeface="Times New Roman" panose="02020603050405020304" pitchFamily="18" charset="0"/>
              </a:rPr>
              <a:t>ĐỀ TÀI: XE TỰ HÀNH</a:t>
            </a:r>
          </a:p>
          <a:p>
            <a:pPr algn="r"/>
            <a:r>
              <a:rPr lang="vi-VN" sz="2000" dirty="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j-lt"/>
              </a:rPr>
              <a:t>GIẢNG VIÊN HƯỚNG DẪN:</a:t>
            </a:r>
          </a:p>
          <a:p>
            <a:pPr algn="r"/>
            <a:r>
              <a:rPr lang="vi-VN" sz="2000" dirty="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j-lt"/>
              </a:rPr>
              <a:t>ThS. VÕ TẤN KHOA</a:t>
            </a:r>
          </a:p>
          <a:p>
            <a:pPr algn="r"/>
            <a:endParaRPr lang="en-US" sz="2000" dirty="0"/>
          </a:p>
        </p:txBody>
      </p:sp>
      <p:sp>
        <p:nvSpPr>
          <p:cNvPr id="2" name="AutoShape 4" descr="UIT - Đăng nhậ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UIT - Đăng nhậ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781"/>
            <a:ext cx="996178" cy="803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Google Shape;176;p13"/>
          <p:cNvSpPr txBox="1">
            <a:spLocks/>
          </p:cNvSpPr>
          <p:nvPr/>
        </p:nvSpPr>
        <p:spPr>
          <a:xfrm>
            <a:off x="8526229" y="4749900"/>
            <a:ext cx="5487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latin typeface="Times New Roman" panose="02020603050405020304" pitchFamily="18" charset="0"/>
                <a:cs typeface="Times New Roman" panose="02020603050405020304" pitchFamily="18" charset="0"/>
              </a:rPr>
              <a:pPr algn="r"/>
              <a:t>1</a:t>
            </a:fld>
            <a:endParaRPr lang="e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8"/>
          <p:cNvSpPr txBox="1">
            <a:spLocks noGrp="1"/>
          </p:cNvSpPr>
          <p:nvPr>
            <p:ph type="title"/>
          </p:nvPr>
        </p:nvSpPr>
        <p:spPr>
          <a:xfrm>
            <a:off x="31102" y="666750"/>
            <a:ext cx="5760300" cy="680700"/>
          </a:xfrm>
          <a:prstGeom prst="rect">
            <a:avLst/>
          </a:prstGeom>
        </p:spPr>
        <p:txBody>
          <a:bodyPr spcFirstLastPara="1" wrap="square" lIns="91425" tIns="91425" rIns="91425" bIns="91425" anchor="b" anchorCtr="0">
            <a:noAutofit/>
          </a:bodyPr>
          <a:lstStyle/>
          <a:p>
            <a:pPr lvl="0" algn="ctr"/>
            <a:r>
              <a:rPr lang="en-US" sz="4000" dirty="0" smtClean="0">
                <a:solidFill>
                  <a:srgbClr val="FF0000"/>
                </a:solidFill>
                <a:latin typeface="Times New Roman" panose="02020603050405020304" pitchFamily="18" charset="0"/>
                <a:cs typeface="Times New Roman" panose="02020603050405020304" pitchFamily="18" charset="0"/>
              </a:rPr>
              <a:t>Camera</a:t>
            </a:r>
            <a:endParaRPr dirty="0">
              <a:solidFill>
                <a:srgbClr val="FF0000"/>
              </a:solidFill>
              <a:latin typeface="Times New Roman" panose="02020603050405020304" pitchFamily="18" charset="0"/>
              <a:cs typeface="Times New Roman" panose="02020603050405020304" pitchFamily="18" charset="0"/>
            </a:endParaRPr>
          </a:p>
        </p:txBody>
      </p:sp>
      <p:sp>
        <p:nvSpPr>
          <p:cNvPr id="8" name="Google Shape;369;p35"/>
          <p:cNvSpPr txBox="1">
            <a:spLocks/>
          </p:cNvSpPr>
          <p:nvPr/>
        </p:nvSpPr>
        <p:spPr>
          <a:xfrm>
            <a:off x="152400" y="1200150"/>
            <a:ext cx="4924200" cy="1953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4BB5D9"/>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1pPr>
            <a:lvl2pPr marL="914400" marR="0" lvl="1" indent="-355600" algn="l" rtl="0">
              <a:lnSpc>
                <a:spcPct val="100000"/>
              </a:lnSpc>
              <a:spcBef>
                <a:spcPts val="0"/>
              </a:spcBef>
              <a:spcAft>
                <a:spcPts val="0"/>
              </a:spcAft>
              <a:buClr>
                <a:srgbClr val="4BB5D9"/>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2pPr>
            <a:lvl3pPr marL="1371600" marR="0" lvl="2"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3pPr>
            <a:lvl4pPr marL="1828800" marR="0" lvl="3"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4pPr>
            <a:lvl5pPr marL="2286000" marR="0" lvl="4"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5pPr>
            <a:lvl6pPr marL="2743200" marR="0" lvl="5"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6pPr>
            <a:lvl7pPr marL="3200400" marR="0" lvl="6"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7pPr>
            <a:lvl8pPr marL="3657600" marR="0" lvl="7"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8pPr>
            <a:lvl9pPr marL="4114800" marR="0" lvl="8"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9pPr>
          </a:lstStyle>
          <a:p>
            <a:pPr marL="101600" indent="0">
              <a:buNone/>
            </a:pPr>
            <a:r>
              <a:rPr lang="pt-BR" dirty="0">
                <a:latin typeface="Times New Roman" panose="02020603050405020304" pitchFamily="18" charset="0"/>
                <a:cs typeface="Times New Roman" panose="02020603050405020304" pitchFamily="18" charset="0"/>
              </a:rPr>
              <a:t>Trên xe tự hành cấp độ 3 thì camera không đơn giản chỉ sử dụng để quan sát đỗ xe mà còn làm nhiều tính năng như :</a:t>
            </a:r>
            <a:endParaRPr lang="en-US" dirty="0">
              <a:latin typeface="Times New Roman" panose="02020603050405020304" pitchFamily="18" charset="0"/>
              <a:cs typeface="Times New Roman" panose="02020603050405020304" pitchFamily="18" charset="0"/>
            </a:endParaRPr>
          </a:p>
          <a:p>
            <a:pPr lvl="0"/>
            <a:r>
              <a:rPr lang="pt-BR" dirty="0">
                <a:latin typeface="Times New Roman" panose="02020603050405020304" pitchFamily="18" charset="0"/>
                <a:cs typeface="Times New Roman" panose="02020603050405020304" pitchFamily="18" charset="0"/>
              </a:rPr>
              <a:t>Nhận biết tín hiệu giao thông.</a:t>
            </a:r>
            <a:endParaRPr lang="en-US" dirty="0">
              <a:latin typeface="Times New Roman" panose="02020603050405020304" pitchFamily="18" charset="0"/>
              <a:cs typeface="Times New Roman" panose="02020603050405020304" pitchFamily="18" charset="0"/>
            </a:endParaRPr>
          </a:p>
          <a:p>
            <a:pPr lvl="0"/>
            <a:r>
              <a:rPr lang="pt-BR" dirty="0">
                <a:latin typeface="Times New Roman" panose="02020603050405020304" pitchFamily="18" charset="0"/>
                <a:cs typeface="Times New Roman" panose="02020603050405020304" pitchFamily="18" charset="0"/>
              </a:rPr>
              <a:t>Nhận biết làn đường.</a:t>
            </a:r>
            <a:endParaRPr lang="en-US" dirty="0">
              <a:latin typeface="Times New Roman" panose="02020603050405020304" pitchFamily="18" charset="0"/>
              <a:cs typeface="Times New Roman" panose="02020603050405020304" pitchFamily="18" charset="0"/>
            </a:endParaRPr>
          </a:p>
          <a:p>
            <a:pPr lvl="0"/>
            <a:r>
              <a:rPr lang="pt-BR" dirty="0">
                <a:latin typeface="Times New Roman" panose="02020603050405020304" pitchFamily="18" charset="0"/>
                <a:cs typeface="Times New Roman" panose="02020603050405020304" pitchFamily="18" charset="0"/>
              </a:rPr>
              <a:t>Gương chiếu hậu số.</a:t>
            </a:r>
            <a:endParaRPr lang="en-US" dirty="0">
              <a:latin typeface="Times New Roman" panose="02020603050405020304" pitchFamily="18" charset="0"/>
              <a:cs typeface="Times New Roman" panose="02020603050405020304" pitchFamily="18" charset="0"/>
            </a:endParaRPr>
          </a:p>
          <a:p>
            <a:pPr lvl="0"/>
            <a:r>
              <a:rPr lang="pt-BR" dirty="0">
                <a:latin typeface="Times New Roman" panose="02020603050405020304" pitchFamily="18" charset="0"/>
                <a:cs typeface="Times New Roman" panose="02020603050405020304" pitchFamily="18" charset="0"/>
              </a:rPr>
              <a:t>Tầm nhìn xung quanh.</a:t>
            </a:r>
            <a:endParaRPr lang="en-US" dirty="0">
              <a:latin typeface="Times New Roman" panose="02020603050405020304" pitchFamily="18" charset="0"/>
              <a:cs typeface="Times New Roman" panose="02020603050405020304" pitchFamily="18" charset="0"/>
            </a:endParaRPr>
          </a:p>
        </p:txBody>
      </p:sp>
      <p:pic>
        <p:nvPicPr>
          <p:cNvPr id="2" name="Hình ảnh 1">
            <a:extLst>
              <a:ext uri="{FF2B5EF4-FFF2-40B4-BE49-F238E27FC236}">
                <a16:creationId xmlns:a16="http://schemas.microsoft.com/office/drawing/2014/main" xmlns="" id="{88135A05-D3D5-4F2E-8A35-D4FB3ABA55A2}"/>
              </a:ext>
            </a:extLst>
          </p:cNvPr>
          <p:cNvPicPr>
            <a:picLocks noChangeAspect="1"/>
          </p:cNvPicPr>
          <p:nvPr/>
        </p:nvPicPr>
        <p:blipFill>
          <a:blip r:embed="rId3"/>
          <a:stretch>
            <a:fillRect/>
          </a:stretch>
        </p:blipFill>
        <p:spPr>
          <a:xfrm>
            <a:off x="4976707" y="0"/>
            <a:ext cx="4191000" cy="5086350"/>
          </a:xfrm>
          <a:prstGeom prst="rect">
            <a:avLst/>
          </a:prstGeom>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781"/>
            <a:ext cx="996178" cy="803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Google Shape;176;p13"/>
          <p:cNvSpPr txBox="1">
            <a:spLocks/>
          </p:cNvSpPr>
          <p:nvPr/>
        </p:nvSpPr>
        <p:spPr>
          <a:xfrm>
            <a:off x="8526229" y="4749900"/>
            <a:ext cx="5487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latin typeface="Times New Roman" panose="02020603050405020304" pitchFamily="18" charset="0"/>
                <a:cs typeface="Times New Roman" panose="02020603050405020304" pitchFamily="18" charset="0"/>
              </a:rPr>
              <a:pPr algn="r"/>
              <a:t>10</a:t>
            </a:fld>
            <a:endParaRPr lang="e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8"/>
                                        </p:tgtEl>
                                        <p:attrNameLst>
                                          <p:attrName>style.visibility</p:attrName>
                                        </p:attrNameLst>
                                      </p:cBhvr>
                                      <p:to>
                                        <p:strVal val="visible"/>
                                      </p:to>
                                    </p:set>
                                    <p:anim calcmode="lin" valueType="num">
                                      <p:cBhvr additive="base">
                                        <p:cTn id="7" dur="500" fill="hold"/>
                                        <p:tgtEl>
                                          <p:spTgt spid="308"/>
                                        </p:tgtEl>
                                        <p:attrNameLst>
                                          <p:attrName>ppt_x</p:attrName>
                                        </p:attrNameLst>
                                      </p:cBhvr>
                                      <p:tavLst>
                                        <p:tav tm="0">
                                          <p:val>
                                            <p:strVal val="#ppt_x"/>
                                          </p:val>
                                        </p:tav>
                                        <p:tav tm="100000">
                                          <p:val>
                                            <p:strVal val="#ppt_x"/>
                                          </p:val>
                                        </p:tav>
                                      </p:tavLst>
                                    </p:anim>
                                    <p:anim calcmode="lin" valueType="num">
                                      <p:cBhvr additive="base">
                                        <p:cTn id="8" dur="500" fill="hold"/>
                                        <p:tgtEl>
                                          <p:spTgt spid="30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500"/>
                                        <p:tgtEl>
                                          <p:spTgt spid="8">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Effect transition="in" filter="fade">
                                      <p:cBhvr>
                                        <p:cTn id="16" dur="500"/>
                                        <p:tgtEl>
                                          <p:spTgt spid="8">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500"/>
                                        <p:tgtEl>
                                          <p:spTgt spid="8">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fade">
                                      <p:cBhvr>
                                        <p:cTn id="25" dur="500"/>
                                        <p:tgtEl>
                                          <p:spTgt spid="8">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ppt_x"/>
                                          </p:val>
                                        </p:tav>
                                        <p:tav tm="100000">
                                          <p:val>
                                            <p:strVal val="#ppt_x"/>
                                          </p:val>
                                        </p:tav>
                                      </p:tavLst>
                                    </p:anim>
                                    <p:anim calcmode="lin" valueType="num">
                                      <p:cBhvr additive="base">
                                        <p:cTn id="3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8"/>
          <p:cNvSpPr txBox="1">
            <a:spLocks noGrp="1"/>
          </p:cNvSpPr>
          <p:nvPr>
            <p:ph type="title"/>
          </p:nvPr>
        </p:nvSpPr>
        <p:spPr>
          <a:xfrm>
            <a:off x="1066800" y="209550"/>
            <a:ext cx="5760300" cy="680700"/>
          </a:xfrm>
          <a:prstGeom prst="rect">
            <a:avLst/>
          </a:prstGeom>
        </p:spPr>
        <p:txBody>
          <a:bodyPr spcFirstLastPara="1" wrap="square" lIns="91425" tIns="91425" rIns="91425" bIns="91425" anchor="b" anchorCtr="0">
            <a:noAutofit/>
          </a:bodyPr>
          <a:lstStyle/>
          <a:p>
            <a:pPr lvl="0" algn="ctr"/>
            <a:r>
              <a:rPr lang="en-US" sz="4000" dirty="0">
                <a:solidFill>
                  <a:srgbClr val="FF0000"/>
                </a:solidFill>
                <a:latin typeface="Times New Roman" panose="02020603050405020304" pitchFamily="18" charset="0"/>
                <a:cs typeface="Times New Roman" panose="02020603050405020304" pitchFamily="18" charset="0"/>
              </a:rPr>
              <a:t>Radar</a:t>
            </a:r>
            <a:endParaRPr dirty="0">
              <a:solidFill>
                <a:srgbClr val="FF0000"/>
              </a:solidFill>
              <a:latin typeface="Times New Roman" panose="02020603050405020304" pitchFamily="18" charset="0"/>
              <a:cs typeface="Times New Roman" panose="02020603050405020304" pitchFamily="18" charset="0"/>
            </a:endParaRPr>
          </a:p>
        </p:txBody>
      </p:sp>
      <p:sp>
        <p:nvSpPr>
          <p:cNvPr id="8" name="Google Shape;369;p35"/>
          <p:cNvSpPr txBox="1">
            <a:spLocks/>
          </p:cNvSpPr>
          <p:nvPr/>
        </p:nvSpPr>
        <p:spPr>
          <a:xfrm>
            <a:off x="113884" y="1042650"/>
            <a:ext cx="8991600" cy="83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4BB5D9"/>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1pPr>
            <a:lvl2pPr marL="914400" marR="0" lvl="1" indent="-355600" algn="l" rtl="0">
              <a:lnSpc>
                <a:spcPct val="100000"/>
              </a:lnSpc>
              <a:spcBef>
                <a:spcPts val="0"/>
              </a:spcBef>
              <a:spcAft>
                <a:spcPts val="0"/>
              </a:spcAft>
              <a:buClr>
                <a:srgbClr val="4BB5D9"/>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2pPr>
            <a:lvl3pPr marL="1371600" marR="0" lvl="2"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3pPr>
            <a:lvl4pPr marL="1828800" marR="0" lvl="3"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4pPr>
            <a:lvl5pPr marL="2286000" marR="0" lvl="4"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5pPr>
            <a:lvl6pPr marL="2743200" marR="0" lvl="5"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6pPr>
            <a:lvl7pPr marL="3200400" marR="0" lvl="6"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7pPr>
            <a:lvl8pPr marL="3657600" marR="0" lvl="7"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8pPr>
            <a:lvl9pPr marL="4114800" marR="0" lvl="8"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9pPr>
          </a:lstStyle>
          <a:p>
            <a:pPr marL="101600" indent="0">
              <a:buNone/>
            </a:pPr>
            <a:r>
              <a:rPr lang="pt-BR" dirty="0">
                <a:latin typeface="Times New Roman" panose="02020603050405020304" pitchFamily="18" charset="0"/>
                <a:cs typeface="Times New Roman" panose="02020603050405020304" pitchFamily="18" charset="0"/>
              </a:rPr>
              <a:t>S</a:t>
            </a:r>
            <a:r>
              <a:rPr lang="vi-VN" dirty="0">
                <a:latin typeface="Times New Roman" panose="02020603050405020304" pitchFamily="18" charset="0"/>
                <a:cs typeface="Times New Roman" panose="02020603050405020304" pitchFamily="18" charset="0"/>
              </a:rPr>
              <a:t>ử </a:t>
            </a:r>
            <a:r>
              <a:rPr lang="vi-VN" dirty="0" err="1">
                <a:latin typeface="Times New Roman" panose="02020603050405020304" pitchFamily="18" charset="0"/>
                <a:cs typeface="Times New Roman" panose="02020603050405020304" pitchFamily="18" charset="0"/>
              </a:rPr>
              <a:t>dụng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sóng</a:t>
            </a:r>
            <a:r>
              <a:rPr lang="vi-VN" dirty="0">
                <a:latin typeface="Times New Roman" panose="02020603050405020304" pitchFamily="18" charset="0"/>
                <a:cs typeface="Times New Roman" panose="02020603050405020304" pitchFamily="18" charset="0"/>
              </a:rPr>
              <a:t> vô </a:t>
            </a:r>
            <a:r>
              <a:rPr lang="vi-VN" dirty="0" err="1">
                <a:latin typeface="Times New Roman" panose="02020603050405020304" pitchFamily="18" charset="0"/>
                <a:cs typeface="Times New Roman" panose="02020603050405020304" pitchFamily="18" charset="0"/>
              </a:rPr>
              <a:t>tuyến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phản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xạ</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để</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cảm</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nhận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các</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vật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thể</a:t>
            </a:r>
            <a:r>
              <a:rPr lang="vi-VN" dirty="0">
                <a:latin typeface="Times New Roman" panose="02020603050405020304" pitchFamily="18" charset="0"/>
                <a:cs typeface="Times New Roman" panose="02020603050405020304" pitchFamily="18" charset="0"/>
              </a:rPr>
              <a:t> xung quanh, tương </a:t>
            </a:r>
            <a:r>
              <a:rPr lang="vi-VN" dirty="0" err="1">
                <a:latin typeface="Times New Roman" panose="02020603050405020304" pitchFamily="18" charset="0"/>
                <a:cs typeface="Times New Roman" panose="02020603050405020304" pitchFamily="18" charset="0"/>
              </a:rPr>
              <a:t>tự</a:t>
            </a:r>
            <a:r>
              <a:rPr lang="vi-VN" dirty="0">
                <a:latin typeface="Times New Roman" panose="02020603050405020304" pitchFamily="18" charset="0"/>
                <a:cs typeface="Times New Roman" panose="02020603050405020304" pitchFamily="18" charset="0"/>
              </a:rPr>
              <a:t> như </a:t>
            </a:r>
            <a:r>
              <a:rPr lang="vi-VN" dirty="0" err="1">
                <a:latin typeface="Times New Roman" panose="02020603050405020304" pitchFamily="18" charset="0"/>
                <a:cs typeface="Times New Roman" panose="02020603050405020304" pitchFamily="18" charset="0"/>
              </a:rPr>
              <a:t>LiDAR</a:t>
            </a:r>
            <a:r>
              <a:rPr lang="vi-V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3" name="Hình ảnh 2" descr="Ảnh có chứa ngoài trời, đen, đang ngồi, vỉa hè&#10;&#10;Mô tả được tạo tự động">
            <a:extLst>
              <a:ext uri="{FF2B5EF4-FFF2-40B4-BE49-F238E27FC236}">
                <a16:creationId xmlns:a16="http://schemas.microsoft.com/office/drawing/2014/main" xmlns="" id="{1B3EBFAB-873E-4AED-B65E-0BA13656DBB8}"/>
              </a:ext>
            </a:extLst>
          </p:cNvPr>
          <p:cNvPicPr>
            <a:picLocks noChangeAspect="1"/>
          </p:cNvPicPr>
          <p:nvPr/>
        </p:nvPicPr>
        <p:blipFill>
          <a:blip r:embed="rId3"/>
          <a:stretch>
            <a:fillRect/>
          </a:stretch>
        </p:blipFill>
        <p:spPr>
          <a:xfrm>
            <a:off x="4876800" y="1875247"/>
            <a:ext cx="4267200" cy="3262649"/>
          </a:xfrm>
          <a:prstGeom prst="rect">
            <a:avLst/>
          </a:prstGeom>
        </p:spPr>
      </p:pic>
      <p:sp>
        <p:nvSpPr>
          <p:cNvPr id="4" name="Hộp Văn bản 3">
            <a:extLst>
              <a:ext uri="{FF2B5EF4-FFF2-40B4-BE49-F238E27FC236}">
                <a16:creationId xmlns:a16="http://schemas.microsoft.com/office/drawing/2014/main" xmlns="" id="{066B30D3-E516-4059-829E-C0C3904D6A0A}"/>
              </a:ext>
            </a:extLst>
          </p:cNvPr>
          <p:cNvSpPr txBox="1"/>
          <p:nvPr/>
        </p:nvSpPr>
        <p:spPr>
          <a:xfrm>
            <a:off x="152400" y="1880850"/>
            <a:ext cx="4724400" cy="2092881"/>
          </a:xfrm>
          <a:prstGeom prst="rect">
            <a:avLst/>
          </a:prstGeom>
          <a:noFill/>
        </p:spPr>
        <p:txBody>
          <a:bodyPr wrap="square" rtlCol="0">
            <a:spAutoFit/>
          </a:bodyPr>
          <a:lstStyle/>
          <a:p>
            <a:r>
              <a:rPr lang="en-US" sz="2000" dirty="0">
                <a:solidFill>
                  <a:srgbClr val="607896"/>
                </a:solidFill>
                <a:latin typeface="Times New Roman" panose="02020603050405020304" pitchFamily="18" charset="0"/>
                <a:cs typeface="Times New Roman" panose="02020603050405020304" pitchFamily="18" charset="0"/>
                <a:sym typeface="Roboto Condensed"/>
              </a:rPr>
              <a:t> </a:t>
            </a:r>
            <a:r>
              <a:rPr lang="en-US" sz="1600" dirty="0" err="1">
                <a:solidFill>
                  <a:srgbClr val="607896"/>
                </a:solidFill>
                <a:latin typeface="Times New Roman" panose="02020603050405020304" pitchFamily="18" charset="0"/>
                <a:cs typeface="Times New Roman" panose="02020603050405020304" pitchFamily="18" charset="0"/>
                <a:sym typeface="Roboto Condensed"/>
              </a:rPr>
              <a:t>Nhiệm</a:t>
            </a:r>
            <a:r>
              <a:rPr lang="en-US" sz="1600" dirty="0">
                <a:solidFill>
                  <a:srgbClr val="607896"/>
                </a:solidFill>
                <a:latin typeface="Times New Roman" panose="02020603050405020304" pitchFamily="18" charset="0"/>
                <a:cs typeface="Times New Roman" panose="02020603050405020304" pitchFamily="18" charset="0"/>
                <a:sym typeface="Roboto Condensed"/>
              </a:rPr>
              <a:t> vụ:</a:t>
            </a:r>
          </a:p>
          <a:p>
            <a:pPr marL="285750" lvl="0" indent="-285750">
              <a:buFont typeface="Wingdings" panose="05000000000000000000" pitchFamily="2" charset="2"/>
              <a:buChar char="q"/>
            </a:pPr>
            <a:r>
              <a:rPr lang="vi-VN" sz="1600" dirty="0">
                <a:solidFill>
                  <a:srgbClr val="607896"/>
                </a:solidFill>
                <a:latin typeface="Times New Roman" panose="02020603050405020304" pitchFamily="18" charset="0"/>
                <a:cs typeface="Times New Roman" panose="02020603050405020304" pitchFamily="18" charset="0"/>
                <a:sym typeface="Roboto Condensed"/>
              </a:rPr>
              <a:t>Nhận biết người đi b</a:t>
            </a:r>
            <a:r>
              <a:rPr lang="en-US" sz="1600" dirty="0">
                <a:solidFill>
                  <a:srgbClr val="607896"/>
                </a:solidFill>
                <a:latin typeface="Times New Roman" panose="02020603050405020304" pitchFamily="18" charset="0"/>
                <a:cs typeface="Times New Roman" panose="02020603050405020304" pitchFamily="18" charset="0"/>
                <a:sym typeface="Roboto Condensed"/>
              </a:rPr>
              <a:t>ộ</a:t>
            </a:r>
          </a:p>
          <a:p>
            <a:pPr marL="285750" lvl="0" indent="-285750">
              <a:buFont typeface="Wingdings" panose="05000000000000000000" pitchFamily="2" charset="2"/>
              <a:buChar char="q"/>
            </a:pPr>
            <a:r>
              <a:rPr lang="en-US" sz="1600" dirty="0" err="1">
                <a:solidFill>
                  <a:srgbClr val="607896"/>
                </a:solidFill>
                <a:latin typeface="Times New Roman" panose="02020603050405020304" pitchFamily="18" charset="0"/>
                <a:cs typeface="Times New Roman" panose="02020603050405020304" pitchFamily="18" charset="0"/>
                <a:sym typeface="Roboto Condensed"/>
              </a:rPr>
              <a:t>Thắng</a:t>
            </a:r>
            <a:r>
              <a:rPr lang="en-US" sz="1600" dirty="0">
                <a:solidFill>
                  <a:srgbClr val="607896"/>
                </a:solidFill>
                <a:latin typeface="Times New Roman" panose="02020603050405020304" pitchFamily="18" charset="0"/>
                <a:cs typeface="Times New Roman" panose="02020603050405020304" pitchFamily="18" charset="0"/>
                <a:sym typeface="Roboto Condensed"/>
              </a:rPr>
              <a:t> </a:t>
            </a:r>
            <a:r>
              <a:rPr lang="en-US" sz="1600" dirty="0" err="1">
                <a:solidFill>
                  <a:srgbClr val="607896"/>
                </a:solidFill>
                <a:latin typeface="Times New Roman" panose="02020603050405020304" pitchFamily="18" charset="0"/>
                <a:cs typeface="Times New Roman" panose="02020603050405020304" pitchFamily="18" charset="0"/>
                <a:sym typeface="Roboto Condensed"/>
              </a:rPr>
              <a:t>gấp</a:t>
            </a:r>
            <a:endParaRPr lang="en-US" sz="1600" dirty="0">
              <a:solidFill>
                <a:srgbClr val="607896"/>
              </a:solidFill>
              <a:latin typeface="Times New Roman" panose="02020603050405020304" pitchFamily="18" charset="0"/>
              <a:cs typeface="Times New Roman" panose="02020603050405020304" pitchFamily="18" charset="0"/>
              <a:sym typeface="Roboto Condensed"/>
            </a:endParaRPr>
          </a:p>
          <a:p>
            <a:pPr marL="285750" lvl="0" indent="-285750">
              <a:buFont typeface="Wingdings" panose="05000000000000000000" pitchFamily="2" charset="2"/>
              <a:buChar char="q"/>
            </a:pPr>
            <a:r>
              <a:rPr lang="en-US" sz="1600" dirty="0" err="1">
                <a:solidFill>
                  <a:srgbClr val="607896"/>
                </a:solidFill>
                <a:latin typeface="Times New Roman" panose="02020603050405020304" pitchFamily="18" charset="0"/>
                <a:cs typeface="Times New Roman" panose="02020603050405020304" pitchFamily="18" charset="0"/>
                <a:sym typeface="Roboto Condensed"/>
              </a:rPr>
              <a:t>Tránh</a:t>
            </a:r>
            <a:r>
              <a:rPr lang="en-US" sz="1600" dirty="0">
                <a:solidFill>
                  <a:srgbClr val="607896"/>
                </a:solidFill>
                <a:latin typeface="Times New Roman" panose="02020603050405020304" pitchFamily="18" charset="0"/>
                <a:cs typeface="Times New Roman" panose="02020603050405020304" pitchFamily="18" charset="0"/>
                <a:sym typeface="Roboto Condensed"/>
              </a:rPr>
              <a:t> </a:t>
            </a:r>
            <a:r>
              <a:rPr lang="en-US" sz="1600" dirty="0" err="1">
                <a:solidFill>
                  <a:srgbClr val="607896"/>
                </a:solidFill>
                <a:latin typeface="Times New Roman" panose="02020603050405020304" pitchFamily="18" charset="0"/>
                <a:cs typeface="Times New Roman" panose="02020603050405020304" pitchFamily="18" charset="0"/>
                <a:sym typeface="Roboto Condensed"/>
              </a:rPr>
              <a:t>va</a:t>
            </a:r>
            <a:r>
              <a:rPr lang="en-US" sz="1600" dirty="0">
                <a:solidFill>
                  <a:srgbClr val="607896"/>
                </a:solidFill>
                <a:latin typeface="Times New Roman" panose="02020603050405020304" pitchFamily="18" charset="0"/>
                <a:cs typeface="Times New Roman" panose="02020603050405020304" pitchFamily="18" charset="0"/>
                <a:sym typeface="Roboto Condensed"/>
              </a:rPr>
              <a:t> </a:t>
            </a:r>
            <a:r>
              <a:rPr lang="en-US" sz="1600" dirty="0" err="1">
                <a:solidFill>
                  <a:srgbClr val="607896"/>
                </a:solidFill>
                <a:latin typeface="Times New Roman" panose="02020603050405020304" pitchFamily="18" charset="0"/>
                <a:cs typeface="Times New Roman" panose="02020603050405020304" pitchFamily="18" charset="0"/>
                <a:sym typeface="Roboto Condensed"/>
              </a:rPr>
              <a:t>chạm</a:t>
            </a:r>
            <a:endParaRPr lang="en-US" sz="1600" dirty="0">
              <a:solidFill>
                <a:srgbClr val="607896"/>
              </a:solidFill>
              <a:latin typeface="Times New Roman" panose="02020603050405020304" pitchFamily="18" charset="0"/>
              <a:cs typeface="Times New Roman" panose="02020603050405020304" pitchFamily="18" charset="0"/>
              <a:sym typeface="Roboto Condensed"/>
            </a:endParaRPr>
          </a:p>
          <a:p>
            <a:pPr marL="285750" lvl="0" indent="-285750">
              <a:buFont typeface="Wingdings" panose="05000000000000000000" pitchFamily="2" charset="2"/>
              <a:buChar char="q"/>
            </a:pPr>
            <a:r>
              <a:rPr lang="vi-VN" sz="1600" dirty="0">
                <a:solidFill>
                  <a:srgbClr val="607896"/>
                </a:solidFill>
                <a:latin typeface="Times New Roman" panose="02020603050405020304" pitchFamily="18" charset="0"/>
                <a:cs typeface="Times New Roman" panose="02020603050405020304" pitchFamily="18" charset="0"/>
                <a:sym typeface="Roboto Condensed"/>
              </a:rPr>
              <a:t>Kiểm soát hành trình thích ứng</a:t>
            </a:r>
            <a:endParaRPr lang="en-US" sz="1600" dirty="0">
              <a:solidFill>
                <a:srgbClr val="607896"/>
              </a:solidFill>
              <a:latin typeface="Times New Roman" panose="02020603050405020304" pitchFamily="18" charset="0"/>
              <a:cs typeface="Times New Roman" panose="02020603050405020304" pitchFamily="18" charset="0"/>
              <a:sym typeface="Roboto Condensed"/>
            </a:endParaRPr>
          </a:p>
          <a:p>
            <a:pPr marL="285750" lvl="0" indent="-285750">
              <a:buFont typeface="Wingdings" panose="05000000000000000000" pitchFamily="2" charset="2"/>
              <a:buChar char="q"/>
            </a:pPr>
            <a:r>
              <a:rPr lang="en-US" sz="1600" dirty="0" err="1">
                <a:solidFill>
                  <a:srgbClr val="607896"/>
                </a:solidFill>
                <a:latin typeface="Times New Roman" panose="02020603050405020304" pitchFamily="18" charset="0"/>
                <a:cs typeface="Times New Roman" panose="02020603050405020304" pitchFamily="18" charset="0"/>
                <a:sym typeface="Roboto Condensed"/>
              </a:rPr>
              <a:t>Cảnh</a:t>
            </a:r>
            <a:r>
              <a:rPr lang="en-US" sz="1600" dirty="0">
                <a:solidFill>
                  <a:srgbClr val="607896"/>
                </a:solidFill>
                <a:latin typeface="Times New Roman" panose="02020603050405020304" pitchFamily="18" charset="0"/>
                <a:cs typeface="Times New Roman" panose="02020603050405020304" pitchFamily="18" charset="0"/>
                <a:sym typeface="Roboto Condensed"/>
              </a:rPr>
              <a:t> </a:t>
            </a:r>
            <a:r>
              <a:rPr lang="en-US" sz="1600" dirty="0" err="1">
                <a:solidFill>
                  <a:srgbClr val="607896"/>
                </a:solidFill>
                <a:latin typeface="Times New Roman" panose="02020603050405020304" pitchFamily="18" charset="0"/>
                <a:cs typeface="Times New Roman" panose="02020603050405020304" pitchFamily="18" charset="0"/>
                <a:sym typeface="Roboto Condensed"/>
              </a:rPr>
              <a:t>báo</a:t>
            </a:r>
            <a:r>
              <a:rPr lang="en-US" sz="1600" dirty="0">
                <a:solidFill>
                  <a:srgbClr val="607896"/>
                </a:solidFill>
                <a:latin typeface="Times New Roman" panose="02020603050405020304" pitchFamily="18" charset="0"/>
                <a:cs typeface="Times New Roman" panose="02020603050405020304" pitchFamily="18" charset="0"/>
                <a:sym typeface="Roboto Condensed"/>
              </a:rPr>
              <a:t> </a:t>
            </a:r>
            <a:r>
              <a:rPr lang="en-US" sz="1600" dirty="0" err="1">
                <a:solidFill>
                  <a:srgbClr val="607896"/>
                </a:solidFill>
                <a:latin typeface="Times New Roman" panose="02020603050405020304" pitchFamily="18" charset="0"/>
                <a:cs typeface="Times New Roman" panose="02020603050405020304" pitchFamily="18" charset="0"/>
                <a:sym typeface="Roboto Condensed"/>
              </a:rPr>
              <a:t>va</a:t>
            </a:r>
            <a:r>
              <a:rPr lang="en-US" sz="1600" dirty="0">
                <a:solidFill>
                  <a:srgbClr val="607896"/>
                </a:solidFill>
                <a:latin typeface="Times New Roman" panose="02020603050405020304" pitchFamily="18" charset="0"/>
                <a:cs typeface="Times New Roman" panose="02020603050405020304" pitchFamily="18" charset="0"/>
                <a:sym typeface="Roboto Condensed"/>
              </a:rPr>
              <a:t> </a:t>
            </a:r>
            <a:r>
              <a:rPr lang="en-US" sz="1600" dirty="0" err="1">
                <a:solidFill>
                  <a:srgbClr val="607896"/>
                </a:solidFill>
                <a:latin typeface="Times New Roman" panose="02020603050405020304" pitchFamily="18" charset="0"/>
                <a:cs typeface="Times New Roman" panose="02020603050405020304" pitchFamily="18" charset="0"/>
                <a:sym typeface="Roboto Condensed"/>
              </a:rPr>
              <a:t>chạm</a:t>
            </a:r>
            <a:r>
              <a:rPr lang="en-US" sz="1600" dirty="0">
                <a:solidFill>
                  <a:srgbClr val="607896"/>
                </a:solidFill>
                <a:latin typeface="Times New Roman" panose="02020603050405020304" pitchFamily="18" charset="0"/>
                <a:cs typeface="Times New Roman" panose="02020603050405020304" pitchFamily="18" charset="0"/>
                <a:sym typeface="Roboto Condensed"/>
              </a:rPr>
              <a:t> </a:t>
            </a:r>
            <a:r>
              <a:rPr lang="en-US" sz="1600" dirty="0" err="1">
                <a:solidFill>
                  <a:srgbClr val="607896"/>
                </a:solidFill>
                <a:latin typeface="Times New Roman" panose="02020603050405020304" pitchFamily="18" charset="0"/>
                <a:cs typeface="Times New Roman" panose="02020603050405020304" pitchFamily="18" charset="0"/>
                <a:sym typeface="Roboto Condensed"/>
              </a:rPr>
              <a:t>phía</a:t>
            </a:r>
            <a:r>
              <a:rPr lang="en-US" sz="1600" dirty="0">
                <a:solidFill>
                  <a:srgbClr val="607896"/>
                </a:solidFill>
                <a:latin typeface="Times New Roman" panose="02020603050405020304" pitchFamily="18" charset="0"/>
                <a:cs typeface="Times New Roman" panose="02020603050405020304" pitchFamily="18" charset="0"/>
                <a:sym typeface="Roboto Condensed"/>
              </a:rPr>
              <a:t> </a:t>
            </a:r>
            <a:r>
              <a:rPr lang="en-US" sz="1600" dirty="0" err="1">
                <a:solidFill>
                  <a:srgbClr val="607896"/>
                </a:solidFill>
                <a:latin typeface="Times New Roman" panose="02020603050405020304" pitchFamily="18" charset="0"/>
                <a:cs typeface="Times New Roman" panose="02020603050405020304" pitchFamily="18" charset="0"/>
                <a:sym typeface="Roboto Condensed"/>
              </a:rPr>
              <a:t>sau</a:t>
            </a:r>
            <a:endParaRPr lang="en-US" sz="1600" dirty="0">
              <a:solidFill>
                <a:srgbClr val="607896"/>
              </a:solidFill>
              <a:latin typeface="Times New Roman" panose="02020603050405020304" pitchFamily="18" charset="0"/>
              <a:cs typeface="Times New Roman" panose="02020603050405020304" pitchFamily="18" charset="0"/>
              <a:sym typeface="Roboto Condensed"/>
            </a:endParaRPr>
          </a:p>
          <a:p>
            <a:pPr marL="285750" lvl="0" indent="-285750">
              <a:buFont typeface="Wingdings" panose="05000000000000000000" pitchFamily="2" charset="2"/>
              <a:buChar char="q"/>
            </a:pPr>
            <a:r>
              <a:rPr lang="en-US" sz="1600" dirty="0" err="1">
                <a:solidFill>
                  <a:srgbClr val="607896"/>
                </a:solidFill>
                <a:latin typeface="Times New Roman" panose="02020603050405020304" pitchFamily="18" charset="0"/>
                <a:cs typeface="Times New Roman" panose="02020603050405020304" pitchFamily="18" charset="0"/>
                <a:sym typeface="Roboto Condensed"/>
              </a:rPr>
              <a:t>Cảnh</a:t>
            </a:r>
            <a:r>
              <a:rPr lang="en-US" sz="1600" dirty="0">
                <a:solidFill>
                  <a:srgbClr val="607896"/>
                </a:solidFill>
                <a:latin typeface="Times New Roman" panose="02020603050405020304" pitchFamily="18" charset="0"/>
                <a:cs typeface="Times New Roman" panose="02020603050405020304" pitchFamily="18" charset="0"/>
                <a:sym typeface="Roboto Condensed"/>
              </a:rPr>
              <a:t> </a:t>
            </a:r>
            <a:r>
              <a:rPr lang="en-US" sz="1600" dirty="0" err="1">
                <a:solidFill>
                  <a:srgbClr val="607896"/>
                </a:solidFill>
                <a:latin typeface="Times New Roman" panose="02020603050405020304" pitchFamily="18" charset="0"/>
                <a:cs typeface="Times New Roman" panose="02020603050405020304" pitchFamily="18" charset="0"/>
                <a:sym typeface="Roboto Condensed"/>
              </a:rPr>
              <a:t>báo</a:t>
            </a:r>
            <a:r>
              <a:rPr lang="en-US" sz="1600" dirty="0">
                <a:solidFill>
                  <a:srgbClr val="607896"/>
                </a:solidFill>
                <a:latin typeface="Times New Roman" panose="02020603050405020304" pitchFamily="18" charset="0"/>
                <a:cs typeface="Times New Roman" panose="02020603050405020304" pitchFamily="18" charset="0"/>
                <a:sym typeface="Roboto Condensed"/>
              </a:rPr>
              <a:t> sang </a:t>
            </a:r>
            <a:r>
              <a:rPr lang="en-US" sz="1600" dirty="0" err="1">
                <a:solidFill>
                  <a:srgbClr val="607896"/>
                </a:solidFill>
                <a:latin typeface="Times New Roman" panose="02020603050405020304" pitchFamily="18" charset="0"/>
                <a:cs typeface="Times New Roman" panose="02020603050405020304" pitchFamily="18" charset="0"/>
                <a:sym typeface="Roboto Condensed"/>
              </a:rPr>
              <a:t>đường</a:t>
            </a:r>
            <a:endParaRPr lang="en-US" sz="1600" dirty="0">
              <a:solidFill>
                <a:srgbClr val="607896"/>
              </a:solidFill>
              <a:latin typeface="Times New Roman" panose="02020603050405020304" pitchFamily="18" charset="0"/>
              <a:cs typeface="Times New Roman" panose="02020603050405020304" pitchFamily="18" charset="0"/>
              <a:sym typeface="Roboto Condensed"/>
            </a:endParaRPr>
          </a:p>
          <a:p>
            <a:endParaRPr lang="en-US" dirty="0"/>
          </a:p>
        </p:txBody>
      </p:sp>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781"/>
            <a:ext cx="996178" cy="803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Google Shape;176;p13"/>
          <p:cNvSpPr txBox="1">
            <a:spLocks/>
          </p:cNvSpPr>
          <p:nvPr/>
        </p:nvSpPr>
        <p:spPr>
          <a:xfrm>
            <a:off x="8526229" y="4749900"/>
            <a:ext cx="5487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latin typeface="Times New Roman" panose="02020603050405020304" pitchFamily="18" charset="0"/>
                <a:cs typeface="Times New Roman" panose="02020603050405020304" pitchFamily="18" charset="0"/>
              </a:rPr>
              <a:pPr algn="r"/>
              <a:t>11</a:t>
            </a:fld>
            <a:endParaRPr lang="e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291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8"/>
                                        </p:tgtEl>
                                        <p:attrNameLst>
                                          <p:attrName>style.visibility</p:attrName>
                                        </p:attrNameLst>
                                      </p:cBhvr>
                                      <p:to>
                                        <p:strVal val="visible"/>
                                      </p:to>
                                    </p:set>
                                    <p:anim calcmode="lin" valueType="num">
                                      <p:cBhvr additive="base">
                                        <p:cTn id="7" dur="500" fill="hold"/>
                                        <p:tgtEl>
                                          <p:spTgt spid="308"/>
                                        </p:tgtEl>
                                        <p:attrNameLst>
                                          <p:attrName>ppt_x</p:attrName>
                                        </p:attrNameLst>
                                      </p:cBhvr>
                                      <p:tavLst>
                                        <p:tav tm="0">
                                          <p:val>
                                            <p:strVal val="#ppt_x"/>
                                          </p:val>
                                        </p:tav>
                                        <p:tav tm="100000">
                                          <p:val>
                                            <p:strVal val="#ppt_x"/>
                                          </p:val>
                                        </p:tav>
                                      </p:tavLst>
                                    </p:anim>
                                    <p:anim calcmode="lin" valueType="num">
                                      <p:cBhvr additive="base">
                                        <p:cTn id="8" dur="500" fill="hold"/>
                                        <p:tgtEl>
                                          <p:spTgt spid="30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Effect transition="in" filter="fade">
                                      <p:cBhvr>
                                        <p:cTn id="30" dur="500"/>
                                        <p:tgtEl>
                                          <p:spTgt spid="4">
                                            <p:txEl>
                                              <p:pRg st="2" end="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animEffect transition="in" filter="fade">
                                      <p:cBhvr>
                                        <p:cTn id="33" dur="500"/>
                                        <p:tgtEl>
                                          <p:spTgt spid="4">
                                            <p:txEl>
                                              <p:pRg st="3" end="3"/>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Effect transition="in" filter="fade">
                                      <p:cBhvr>
                                        <p:cTn id="36" dur="500"/>
                                        <p:tgtEl>
                                          <p:spTgt spid="4">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animEffect transition="in" filter="fade">
                                      <p:cBhvr>
                                        <p:cTn id="39" dur="500"/>
                                        <p:tgtEl>
                                          <p:spTgt spid="4">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Số hiệu Bản chiếu 3">
            <a:extLst>
              <a:ext uri="{FF2B5EF4-FFF2-40B4-BE49-F238E27FC236}">
                <a16:creationId xmlns:a16="http://schemas.microsoft.com/office/drawing/2014/main" xmlns="" id="{71A6F96F-CC3B-4504-B7D2-8ACF578C48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781"/>
            <a:ext cx="996178" cy="803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1447800" y="819151"/>
            <a:ext cx="6324600" cy="3416320"/>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vi-VN" sz="54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anose="02020603050405020304" pitchFamily="18" charset="0"/>
                <a:cs typeface="Times New Roman" panose="02020603050405020304" pitchFamily="18" charset="0"/>
                <a:sym typeface="Oswald"/>
              </a:rPr>
              <a:t>Chúng</a:t>
            </a:r>
            <a:r>
              <a:rPr lang="vi-VN" sz="54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anose="02020603050405020304" pitchFamily="18" charset="0"/>
                <a:cs typeface="Times New Roman" panose="02020603050405020304" pitchFamily="18" charset="0"/>
              </a:rPr>
              <a:t> ta đang ở đâu trong công nghệ xe tự hành</a:t>
            </a:r>
            <a:endParaRPr lang="en-US" sz="54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9" name="Google Shape;176;p13"/>
          <p:cNvSpPr txBox="1">
            <a:spLocks/>
          </p:cNvSpPr>
          <p:nvPr/>
        </p:nvSpPr>
        <p:spPr>
          <a:xfrm>
            <a:off x="8526229" y="4749900"/>
            <a:ext cx="5487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latin typeface="Times New Roman" panose="02020603050405020304" pitchFamily="18" charset="0"/>
                <a:cs typeface="Times New Roman" panose="02020603050405020304" pitchFamily="18" charset="0"/>
              </a:rPr>
              <a:pPr algn="r"/>
              <a:t>12</a:t>
            </a:fld>
            <a:endParaRPr lang="e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55656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7"/>
          <p:cNvSpPr txBox="1">
            <a:spLocks noGrp="1"/>
          </p:cNvSpPr>
          <p:nvPr>
            <p:ph type="title"/>
          </p:nvPr>
        </p:nvSpPr>
        <p:spPr>
          <a:xfrm>
            <a:off x="1031424" y="742950"/>
            <a:ext cx="7502975" cy="1087475"/>
          </a:xfrm>
          <a:prstGeom prst="rect">
            <a:avLst/>
          </a:prstGeom>
        </p:spPr>
        <p:txBody>
          <a:bodyPr spcFirstLastPara="1" wrap="square" lIns="91425" tIns="91425" rIns="91425" bIns="91425" anchor="b" anchorCtr="0">
            <a:noAutofit/>
          </a:bodyPr>
          <a:lstStyle/>
          <a:p>
            <a:pPr lvl="0" algn="ctr"/>
            <a:r>
              <a:rPr lang="vi-VN" dirty="0"/>
              <a:t>	</a:t>
            </a:r>
            <a:endParaRPr dirty="0"/>
          </a:p>
        </p:txBody>
      </p:sp>
      <p:sp>
        <p:nvSpPr>
          <p:cNvPr id="203" name="Google Shape;203;p17"/>
          <p:cNvSpPr txBox="1">
            <a:spLocks noGrp="1"/>
          </p:cNvSpPr>
          <p:nvPr>
            <p:ph type="body" idx="1"/>
          </p:nvPr>
        </p:nvSpPr>
        <p:spPr>
          <a:xfrm>
            <a:off x="1066800" y="1352550"/>
            <a:ext cx="5760300" cy="2521200"/>
          </a:xfrm>
          <a:prstGeom prst="rect">
            <a:avLst/>
          </a:prstGeom>
        </p:spPr>
        <p:txBody>
          <a:bodyPr spcFirstLastPara="1" wrap="square" lIns="91425" tIns="91425" rIns="91425" bIns="91425" anchor="t" anchorCtr="0">
            <a:noAutofit/>
          </a:bodyPr>
          <a:lstStyle/>
          <a:p>
            <a:pPr lvl="0">
              <a:spcBef>
                <a:spcPts val="0"/>
              </a:spcBef>
            </a:pPr>
            <a:r>
              <a:rPr lang="vi-VN" dirty="0">
                <a:latin typeface="Times New Roman" panose="02020603050405020304" pitchFamily="18" charset="0"/>
                <a:cs typeface="Times New Roman" panose="02020603050405020304" pitchFamily="18" charset="0"/>
              </a:rPr>
              <a:t>Với tiềm năng lớn như vậy thì các hãng công nghệ lớn trên thế giới đã bắt tay vào nghiên cứu xe tự hành như Google, Tesla, Apple, Amazon, Audi, Nissan,… Ở Việt Nam thì có FPT, </a:t>
            </a:r>
            <a:endParaRPr dirty="0">
              <a:latin typeface="Times New Roman" panose="02020603050405020304" pitchFamily="18" charset="0"/>
              <a:cs typeface="Times New Roman" panose="02020603050405020304" pitchFamily="18"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781"/>
            <a:ext cx="996178" cy="803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Google Shape;176;p13"/>
          <p:cNvSpPr txBox="1">
            <a:spLocks/>
          </p:cNvSpPr>
          <p:nvPr/>
        </p:nvSpPr>
        <p:spPr>
          <a:xfrm>
            <a:off x="8526229" y="4749900"/>
            <a:ext cx="5487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latin typeface="Times New Roman" panose="02020603050405020304" pitchFamily="18" charset="0"/>
                <a:cs typeface="Times New Roman" panose="02020603050405020304" pitchFamily="18" charset="0"/>
              </a:rPr>
              <a:pPr algn="r"/>
              <a:t>13</a:t>
            </a:fld>
            <a:endParaRPr lang="e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3">
                                            <p:txEl>
                                              <p:pRg st="0" end="0"/>
                                            </p:txEl>
                                          </p:spTgt>
                                        </p:tgtEl>
                                        <p:attrNameLst>
                                          <p:attrName>style.visibility</p:attrName>
                                        </p:attrNameLst>
                                      </p:cBhvr>
                                      <p:to>
                                        <p:strVal val="visible"/>
                                      </p:to>
                                    </p:set>
                                    <p:anim calcmode="lin" valueType="num">
                                      <p:cBhvr additive="base">
                                        <p:cTn id="7" dur="500" fill="hold"/>
                                        <p:tgtEl>
                                          <p:spTgt spid="2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8"/>
          <p:cNvSpPr txBox="1">
            <a:spLocks noGrp="1"/>
          </p:cNvSpPr>
          <p:nvPr>
            <p:ph type="ctrTitle" idx="4294967295"/>
          </p:nvPr>
        </p:nvSpPr>
        <p:spPr>
          <a:xfrm>
            <a:off x="685800" y="4095750"/>
            <a:ext cx="8458200" cy="914400"/>
          </a:xfrm>
          <a:prstGeom prst="rect">
            <a:avLst/>
          </a:prstGeom>
        </p:spPr>
        <p:txBody>
          <a:bodyPr spcFirstLastPara="1" wrap="square" lIns="91425" tIns="91425" rIns="91425" bIns="91425" anchor="b" anchorCtr="0">
            <a:noAutofit/>
          </a:bodyPr>
          <a:lstStyle/>
          <a:p>
            <a:pPr lvl="0" algn="ctr"/>
            <a:r>
              <a:rPr lang="en-US" sz="3200" dirty="0">
                <a:solidFill>
                  <a:srgbClr val="7030A0"/>
                </a:solidFill>
                <a:latin typeface="Times New Roman" panose="02020603050405020304" pitchFamily="18" charset="0"/>
                <a:cs typeface="Times New Roman" panose="02020603050405020304" pitchFamily="18" charset="0"/>
              </a:rPr>
              <a:t>Tesla Model S </a:t>
            </a:r>
            <a:r>
              <a:rPr lang="en-US" sz="3200" dirty="0" err="1">
                <a:solidFill>
                  <a:srgbClr val="7030A0"/>
                </a:solidFill>
                <a:latin typeface="Times New Roman" panose="02020603050405020304" pitchFamily="18" charset="0"/>
                <a:cs typeface="Times New Roman" panose="02020603050405020304" pitchFamily="18" charset="0"/>
              </a:rPr>
              <a:t>chạy</a:t>
            </a:r>
            <a:r>
              <a:rPr lang="en-US" sz="3200" dirty="0">
                <a:solidFill>
                  <a:srgbClr val="7030A0"/>
                </a:solidFill>
                <a:latin typeface="Times New Roman" panose="02020603050405020304" pitchFamily="18" charset="0"/>
                <a:cs typeface="Times New Roman" panose="02020603050405020304" pitchFamily="18" charset="0"/>
              </a:rPr>
              <a:t> t</a:t>
            </a:r>
            <a:r>
              <a:rPr lang="vi-VN" sz="3200" dirty="0">
                <a:solidFill>
                  <a:srgbClr val="7030A0"/>
                </a:solidFill>
                <a:latin typeface="Times New Roman" panose="02020603050405020304" pitchFamily="18" charset="0"/>
                <a:cs typeface="Times New Roman" panose="02020603050405020304" pitchFamily="18" charset="0"/>
              </a:rPr>
              <a:t>ư</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hành</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trên</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đại</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lô</a:t>
            </a:r>
            <a:r>
              <a:rPr lang="en-US" sz="3200" dirty="0">
                <a:solidFill>
                  <a:srgbClr val="7030A0"/>
                </a:solidFill>
                <a:latin typeface="Times New Roman" panose="02020603050405020304" pitchFamily="18" charset="0"/>
                <a:cs typeface="Times New Roman" panose="02020603050405020304" pitchFamily="18" charset="0"/>
              </a:rPr>
              <a:t>̣ ở Mỹ</a:t>
            </a:r>
            <a:br>
              <a:rPr lang="en-US" sz="3200" dirty="0">
                <a:solidFill>
                  <a:srgbClr val="7030A0"/>
                </a:solidFill>
                <a:latin typeface="Times New Roman" panose="02020603050405020304" pitchFamily="18" charset="0"/>
                <a:cs typeface="Times New Roman" panose="02020603050405020304" pitchFamily="18" charset="0"/>
              </a:rPr>
            </a:br>
            <a:endParaRPr sz="3200" dirty="0">
              <a:solidFill>
                <a:srgbClr val="7030A0"/>
              </a:solidFill>
              <a:latin typeface="Times New Roman" panose="02020603050405020304" pitchFamily="18" charset="0"/>
              <a:cs typeface="Times New Roman" panose="02020603050405020304" pitchFamily="18" charset="0"/>
            </a:endParaRPr>
          </a:p>
        </p:txBody>
      </p:sp>
      <p:pic>
        <p:nvPicPr>
          <p:cNvPr id="1028" name="Picture 4" descr="Điều tra nguyên nhân xe Tesla tự lái gây tai nạn | VTV.V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6801"/>
            <a:ext cx="5562600" cy="35433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781"/>
            <a:ext cx="996178" cy="803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Google Shape;176;p13"/>
          <p:cNvSpPr txBox="1">
            <a:spLocks/>
          </p:cNvSpPr>
          <p:nvPr/>
        </p:nvSpPr>
        <p:spPr>
          <a:xfrm>
            <a:off x="8526229" y="4749900"/>
            <a:ext cx="5487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latin typeface="Times New Roman" panose="02020603050405020304" pitchFamily="18" charset="0"/>
                <a:cs typeface="Times New Roman" panose="02020603050405020304" pitchFamily="18" charset="0"/>
              </a:rPr>
              <a:pPr algn="r"/>
              <a:t>14</a:t>
            </a:fld>
            <a:endParaRPr lang="e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9"/>
                                        </p:tgtEl>
                                        <p:attrNameLst>
                                          <p:attrName>style.visibility</p:attrName>
                                        </p:attrNameLst>
                                      </p:cBhvr>
                                      <p:to>
                                        <p:strVal val="visible"/>
                                      </p:to>
                                    </p:set>
                                    <p:animEffect transition="in" filter="fade">
                                      <p:cBhvr>
                                        <p:cTn id="12"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1"/>
          <p:cNvSpPr txBox="1">
            <a:spLocks noGrp="1"/>
          </p:cNvSpPr>
          <p:nvPr>
            <p:ph type="title"/>
          </p:nvPr>
        </p:nvSpPr>
        <p:spPr>
          <a:xfrm>
            <a:off x="304800" y="3181350"/>
            <a:ext cx="3418200" cy="680700"/>
          </a:xfrm>
          <a:prstGeom prst="rect">
            <a:avLst/>
          </a:prstGeom>
        </p:spPr>
        <p:txBody>
          <a:bodyPr spcFirstLastPara="1" wrap="square" lIns="91425" tIns="91425" rIns="91425" bIns="91425" anchor="b" anchorCtr="0">
            <a:noAutofit/>
          </a:bodyPr>
          <a:lstStyle/>
          <a:p>
            <a:pPr lvl="0" algn="just"/>
            <a:r>
              <a:rPr lang="en-US" sz="2000" dirty="0" err="1">
                <a:latin typeface="Times New Roman" panose="02020603050405020304" pitchFamily="18" charset="0"/>
                <a:cs typeface="Times New Roman" panose="02020603050405020304" pitchFamily="18" charset="0"/>
              </a:rPr>
              <a:t>Các</a:t>
            </a:r>
            <a:r>
              <a:rPr lang="en-US" sz="2000" dirty="0">
                <a:latin typeface="Times New Roman" panose="02020603050405020304" pitchFamily="18" charset="0"/>
                <a:cs typeface="Times New Roman" panose="02020603050405020304" pitchFamily="18" charset="0"/>
              </a:rPr>
              <a:t> model </a:t>
            </a:r>
            <a:r>
              <a:rPr lang="en-US" sz="2000" dirty="0" err="1">
                <a:latin typeface="Times New Roman" panose="02020603050405020304" pitchFamily="18" charset="0"/>
                <a:cs typeface="Times New Roman" panose="02020603050405020304" pitchFamily="18" charset="0"/>
              </a:rPr>
              <a:t>xe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này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trang</a:t>
            </a:r>
            <a:r>
              <a:rPr lang="en-US" sz="2000" dirty="0">
                <a:latin typeface="Times New Roman" panose="02020603050405020304" pitchFamily="18" charset="0"/>
                <a:cs typeface="Times New Roman" panose="02020603050405020304" pitchFamily="18" charset="0"/>
              </a:rPr>
              <a:t> bị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nghê</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cấp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đô</a:t>
            </a:r>
            <a:r>
              <a:rPr lang="en-US" sz="2000" dirty="0">
                <a:latin typeface="Times New Roman" panose="02020603050405020304" pitchFamily="18" charset="0"/>
                <a:cs typeface="Times New Roman" panose="02020603050405020304" pitchFamily="18" charset="0"/>
              </a:rPr>
              <a:t>̣ 3 </a:t>
            </a:r>
            <a:r>
              <a:rPr lang="en-US" sz="2000" dirty="0" err="1">
                <a:latin typeface="Times New Roman" panose="02020603050405020304" pitchFamily="18" charset="0"/>
                <a:cs typeface="Times New Roman" panose="02020603050405020304" pitchFamily="18" charset="0"/>
              </a:rPr>
              <a:t>tức</a:t>
            </a:r>
            <a:r>
              <a:rPr lang="en-US" sz="2000" dirty="0">
                <a:latin typeface="Times New Roman" panose="02020603050405020304" pitchFamily="18" charset="0"/>
                <a:cs typeface="Times New Roman" panose="02020603050405020304" pitchFamily="18" charset="0"/>
              </a:rPr>
              <a:t> là </a:t>
            </a:r>
            <a:r>
              <a:rPr lang="en-US" sz="2000" dirty="0" err="1">
                <a:latin typeface="Times New Roman" panose="02020603050405020304" pitchFamily="18" charset="0"/>
                <a:cs typeface="Times New Roman" panose="02020603050405020304" pitchFamily="18" charset="0"/>
              </a:rPr>
              <a:t>xe</a:t>
            </a:r>
            <a:r>
              <a:rPr lang="pt-BR" sz="2000" dirty="0">
                <a:latin typeface="Times New Roman" panose="02020603050405020304" pitchFamily="18" charset="0"/>
                <a:cs typeface="Times New Roman" panose="02020603050405020304" pitchFamily="18" charset="0"/>
              </a:rPr>
              <a:t> có khả năng kiểm soát hoàn toàn và vận hành trên hành trình khi đáp ứng đủ điều kiện vận hành. </a:t>
            </a:r>
            <a:endParaRPr sz="2000" dirty="0">
              <a:latin typeface="Times New Roman" panose="02020603050405020304" pitchFamily="18" charset="0"/>
              <a:cs typeface="Times New Roman" panose="02020603050405020304" pitchFamily="18" charset="0"/>
            </a:endParaRPr>
          </a:p>
        </p:txBody>
      </p:sp>
      <p:sp>
        <p:nvSpPr>
          <p:cNvPr id="249" name="Google Shape;249;p21"/>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6" name="Hình ảnh 2"/>
          <p:cNvPicPr/>
          <p:nvPr/>
        </p:nvPicPr>
        <p:blipFill>
          <a:blip r:embed="rId3">
            <a:extLst>
              <a:ext uri="{28A0092B-C50C-407E-A947-70E740481C1C}">
                <a14:useLocalDpi xmlns:a14="http://schemas.microsoft.com/office/drawing/2010/main" val="0"/>
              </a:ext>
            </a:extLst>
          </a:blip>
          <a:stretch>
            <a:fillRect/>
          </a:stretch>
        </p:blipFill>
        <p:spPr>
          <a:xfrm>
            <a:off x="4016375" y="-389"/>
            <a:ext cx="5127625" cy="5143889"/>
          </a:xfrm>
          <a:prstGeom prst="rect">
            <a:avLst/>
          </a:prstGeom>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781"/>
            <a:ext cx="996178" cy="803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Google Shape;176;p13"/>
          <p:cNvSpPr txBox="1">
            <a:spLocks/>
          </p:cNvSpPr>
          <p:nvPr/>
        </p:nvSpPr>
        <p:spPr>
          <a:xfrm>
            <a:off x="8526229" y="4749900"/>
            <a:ext cx="5487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latin typeface="Times New Roman" panose="02020603050405020304" pitchFamily="18" charset="0"/>
                <a:cs typeface="Times New Roman" panose="02020603050405020304" pitchFamily="18" charset="0"/>
              </a:rPr>
              <a:pPr algn="r"/>
              <a:t>15</a:t>
            </a:fld>
            <a:endParaRPr lang="e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46"/>
                                        </p:tgtEl>
                                        <p:attrNameLst>
                                          <p:attrName>style.visibility</p:attrName>
                                        </p:attrNameLst>
                                      </p:cBhvr>
                                      <p:to>
                                        <p:strVal val="visible"/>
                                      </p:to>
                                    </p:set>
                                    <p:animEffect transition="in" filter="fade">
                                      <p:cBhvr>
                                        <p:cTn id="13" dur="5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24" name="Google Shape;324;p29"/>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321" name="Google Shape;321;p29"/>
          <p:cNvSpPr txBox="1">
            <a:spLocks noGrp="1"/>
          </p:cNvSpPr>
          <p:nvPr>
            <p:ph type="body" idx="4294967295"/>
          </p:nvPr>
        </p:nvSpPr>
        <p:spPr>
          <a:xfrm>
            <a:off x="2514600" y="1352550"/>
            <a:ext cx="6629400" cy="2590800"/>
          </a:xfrm>
          <a:prstGeom prst="rect">
            <a:avLst/>
          </a:prstGeom>
        </p:spPr>
        <p:txBody>
          <a:bodyPr spcFirstLastPara="1" wrap="square" lIns="91425" tIns="91425" rIns="91425" bIns="91425" anchor="t" anchorCtr="0">
            <a:noAutofit/>
          </a:bodyPr>
          <a:lstStyle/>
          <a:p>
            <a:pPr marL="0" lvl="0" indent="0" algn="ctr">
              <a:buNone/>
            </a:pPr>
            <a:r>
              <a:rPr lang="vi-VN" sz="3600" b="1" i="1" dirty="0">
                <a:solidFill>
                  <a:schemeClr val="bg2">
                    <a:lumMod val="50000"/>
                  </a:schemeClr>
                </a:solidFill>
                <a:latin typeface="Times New Roman" panose="02020603050405020304" pitchFamily="18" charset="0"/>
                <a:cs typeface="Times New Roman" panose="02020603050405020304" pitchFamily="18" charset="0"/>
              </a:rPr>
              <a:t>ƯU ĐIỂM</a:t>
            </a:r>
            <a:r>
              <a:rPr lang="en-US" sz="3600" b="1" i="1" dirty="0">
                <a:solidFill>
                  <a:schemeClr val="bg2">
                    <a:lumMod val="50000"/>
                  </a:schemeClr>
                </a:solidFill>
                <a:latin typeface="Times New Roman" panose="02020603050405020304" pitchFamily="18" charset="0"/>
                <a:cs typeface="Times New Roman" panose="02020603050405020304" pitchFamily="18" charset="0"/>
              </a:rPr>
              <a:t>,</a:t>
            </a:r>
            <a:r>
              <a:rPr lang="vi-VN" sz="3600" b="1" i="1" dirty="0">
                <a:solidFill>
                  <a:schemeClr val="bg2">
                    <a:lumMod val="50000"/>
                  </a:schemeClr>
                </a:solidFill>
                <a:latin typeface="Times New Roman" panose="02020603050405020304" pitchFamily="18" charset="0"/>
                <a:cs typeface="Times New Roman" panose="02020603050405020304" pitchFamily="18" charset="0"/>
              </a:rPr>
              <a:t> NHƯỢC ĐIỂM VÀ RÀO CẢN CỦA XE TỰ HÀNH</a:t>
            </a:r>
            <a:endParaRPr sz="3600" b="1" i="1" dirty="0">
              <a:solidFill>
                <a:schemeClr val="bg2">
                  <a:lumMod val="5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781"/>
            <a:ext cx="996178" cy="803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Google Shape;176;p13"/>
          <p:cNvSpPr txBox="1">
            <a:spLocks/>
          </p:cNvSpPr>
          <p:nvPr/>
        </p:nvSpPr>
        <p:spPr>
          <a:xfrm>
            <a:off x="8526229" y="4749900"/>
            <a:ext cx="5487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latin typeface="Times New Roman" panose="02020603050405020304" pitchFamily="18" charset="0"/>
                <a:cs typeface="Times New Roman" panose="02020603050405020304" pitchFamily="18" charset="0"/>
              </a:rPr>
              <a:pPr algn="r"/>
              <a:t>16</a:t>
            </a:fld>
            <a:endParaRPr lang="e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9" name="Google Shape;339;p31"/>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2" name="Rectangle 1"/>
          <p:cNvSpPr/>
          <p:nvPr/>
        </p:nvSpPr>
        <p:spPr>
          <a:xfrm>
            <a:off x="5225741" y="438150"/>
            <a:ext cx="3348994" cy="1015663"/>
          </a:xfrm>
          <a:prstGeom prst="rect">
            <a:avLst/>
          </a:prstGeom>
        </p:spPr>
        <p:txBody>
          <a:bodyPr wrap="none">
            <a:spAutoFit/>
          </a:bodyPr>
          <a:lstStyle/>
          <a:p>
            <a:pPr algn="ctr"/>
            <a:r>
              <a:rPr lang="vi-VN" sz="6000" b="1" i="1" dirty="0">
                <a:solidFill>
                  <a:srgbClr val="FFC000"/>
                </a:solidFill>
                <a:latin typeface="Times New Roman" panose="02020603050405020304" pitchFamily="18" charset="0"/>
                <a:cs typeface="Times New Roman" panose="02020603050405020304" pitchFamily="18" charset="0"/>
              </a:rPr>
              <a:t>	Ưu điểm</a:t>
            </a:r>
            <a:endParaRPr lang="en-US" sz="6000" b="1" i="1" dirty="0">
              <a:solidFill>
                <a:srgbClr val="FFC000"/>
              </a:solidFill>
              <a:latin typeface="Times New Roman" panose="02020603050405020304" pitchFamily="18" charset="0"/>
              <a:cs typeface="Times New Roman" panose="02020603050405020304" pitchFamily="18" charset="0"/>
            </a:endParaRPr>
          </a:p>
        </p:txBody>
      </p:sp>
      <p:sp>
        <p:nvSpPr>
          <p:cNvPr id="8" name="Google Shape;354;p33"/>
          <p:cNvSpPr txBox="1">
            <a:spLocks/>
          </p:cNvSpPr>
          <p:nvPr/>
        </p:nvSpPr>
        <p:spPr>
          <a:xfrm>
            <a:off x="4922106" y="1311149"/>
            <a:ext cx="3810000" cy="34039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4BB5D9"/>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1pPr>
            <a:lvl2pPr marL="914400" marR="0" lvl="1" indent="-355600" algn="l" rtl="0">
              <a:lnSpc>
                <a:spcPct val="100000"/>
              </a:lnSpc>
              <a:spcBef>
                <a:spcPts val="0"/>
              </a:spcBef>
              <a:spcAft>
                <a:spcPts val="0"/>
              </a:spcAft>
              <a:buClr>
                <a:srgbClr val="4BB5D9"/>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2pPr>
            <a:lvl3pPr marL="1371600" marR="0" lvl="2"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3pPr>
            <a:lvl4pPr marL="1828800" marR="0" lvl="3"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4pPr>
            <a:lvl5pPr marL="2286000" marR="0" lvl="4"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5pPr>
            <a:lvl6pPr marL="2743200" marR="0" lvl="5"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6pPr>
            <a:lvl7pPr marL="3200400" marR="0" lvl="6"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7pPr>
            <a:lvl8pPr marL="3657600" marR="0" lvl="7"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8pPr>
            <a:lvl9pPr marL="4114800" marR="0" lvl="8"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9pPr>
          </a:lstStyle>
          <a:p>
            <a:pPr marL="0" indent="0">
              <a:buNone/>
            </a:pPr>
            <a:r>
              <a:rPr lang="en-US" sz="1800" dirty="0">
                <a:solidFill>
                  <a:schemeClr val="tx1"/>
                </a:solidFill>
                <a:latin typeface="Times New Roman" panose="02020603050405020304" pitchFamily="18" charset="0"/>
                <a:cs typeface="Times New Roman" panose="02020603050405020304" pitchFamily="18" charset="0"/>
              </a:rPr>
              <a:t>G</a:t>
            </a:r>
            <a:r>
              <a:rPr lang="vi-VN" sz="1800" dirty="0">
                <a:solidFill>
                  <a:schemeClr val="tx1"/>
                </a:solidFill>
                <a:latin typeface="Times New Roman" panose="02020603050405020304" pitchFamily="18" charset="0"/>
                <a:cs typeface="Times New Roman" panose="02020603050405020304" pitchFamily="18" charset="0"/>
              </a:rPr>
              <a:t>iảm bớt gánh nặng đặt lên người điều khiển</a:t>
            </a:r>
            <a:r>
              <a:rPr lang="en-US" sz="1800" dirty="0">
                <a:solidFill>
                  <a:schemeClr val="tx1"/>
                </a:solidFill>
                <a:latin typeface="Times New Roman" panose="02020603050405020304" pitchFamily="18" charset="0"/>
                <a:cs typeface="Times New Roman" panose="02020603050405020304" pitchFamily="18" charset="0"/>
              </a:rPr>
              <a:t>.</a:t>
            </a:r>
          </a:p>
          <a:p>
            <a:pPr marL="0" indent="0">
              <a:buNone/>
            </a:pPr>
            <a:r>
              <a:rPr lang="vi-VN" sz="1800" dirty="0">
                <a:solidFill>
                  <a:schemeClr val="tx1"/>
                </a:solidFill>
                <a:latin typeface="Times New Roman" panose="02020603050405020304" pitchFamily="18" charset="0"/>
                <a:cs typeface="Times New Roman" panose="02020603050405020304" pitchFamily="18" charset="0"/>
              </a:rPr>
              <a:t>Về mặt thẩm mỹ, xe tự hành sẽ thay đổi cách nhìn nhận một chiếc xế </a:t>
            </a:r>
            <a:r>
              <a:rPr lang="vi-VN" sz="1800" dirty="0" err="1">
                <a:solidFill>
                  <a:schemeClr val="tx1"/>
                </a:solidFill>
                <a:latin typeface="Times New Roman" panose="02020603050405020304" pitchFamily="18" charset="0"/>
                <a:cs typeface="Times New Roman" panose="02020603050405020304" pitchFamily="18" charset="0"/>
              </a:rPr>
              <a:t>hộp</a:t>
            </a:r>
            <a:r>
              <a:rPr lang="en-US" sz="1800" dirty="0">
                <a:solidFill>
                  <a:schemeClr val="tx1"/>
                </a:solidFill>
                <a:latin typeface="Times New Roman" panose="02020603050405020304" pitchFamily="18" charset="0"/>
                <a:cs typeface="Times New Roman" panose="02020603050405020304" pitchFamily="18" charset="0"/>
              </a:rPr>
              <a:t>.</a:t>
            </a:r>
          </a:p>
        </p:txBody>
      </p:sp>
      <p:pic>
        <p:nvPicPr>
          <p:cNvPr id="10" name="Hình ảnh 9" descr="Ảnh có chứa đang ngồi, người, trong nhà, người phụ nữ&#10;&#10;Mô tả được tạo tự động">
            <a:extLst>
              <a:ext uri="{FF2B5EF4-FFF2-40B4-BE49-F238E27FC236}">
                <a16:creationId xmlns:a16="http://schemas.microsoft.com/office/drawing/2014/main" xmlns="" id="{8E2B5B27-574E-4CD6-8A04-0BA880154AD6}"/>
              </a:ext>
            </a:extLst>
          </p:cNvPr>
          <p:cNvPicPr>
            <a:picLocks noChangeAspect="1"/>
          </p:cNvPicPr>
          <p:nvPr/>
        </p:nvPicPr>
        <p:blipFill>
          <a:blip r:embed="rId3"/>
          <a:stretch>
            <a:fillRect/>
          </a:stretch>
        </p:blipFill>
        <p:spPr>
          <a:xfrm>
            <a:off x="1" y="1095375"/>
            <a:ext cx="4922106" cy="4048125"/>
          </a:xfrm>
          <a:prstGeom prst="rect">
            <a:avLst/>
          </a:prstGeom>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781"/>
            <a:ext cx="996178" cy="803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Google Shape;176;p13"/>
          <p:cNvSpPr txBox="1">
            <a:spLocks/>
          </p:cNvSpPr>
          <p:nvPr/>
        </p:nvSpPr>
        <p:spPr>
          <a:xfrm>
            <a:off x="8526229" y="4749900"/>
            <a:ext cx="5487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latin typeface="Times New Roman" panose="02020603050405020304" pitchFamily="18" charset="0"/>
                <a:cs typeface="Times New Roman" panose="02020603050405020304" pitchFamily="18" charset="0"/>
              </a:rPr>
              <a:pPr algn="r"/>
              <a:t>17</a:t>
            </a:fld>
            <a:endParaRPr lang="e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5" name="Google Shape;345;p32"/>
          <p:cNvSpPr/>
          <p:nvPr/>
        </p:nvSpPr>
        <p:spPr>
          <a:xfrm>
            <a:off x="-152400" y="3287655"/>
            <a:ext cx="3124200" cy="761053"/>
          </a:xfrm>
          <a:prstGeom prst="rect">
            <a:avLst/>
          </a:prstGeom>
          <a:noFill/>
          <a:ln>
            <a:noFill/>
          </a:ln>
        </p:spPr>
        <p:txBody>
          <a:bodyPr spcFirstLastPara="1" wrap="square" lIns="91425" tIns="91425" rIns="91425" bIns="91425" anchor="ctr" anchorCtr="0">
            <a:noAutofit/>
          </a:bodyPr>
          <a:lstStyle/>
          <a:p>
            <a:pPr lvl="0" algn="ctr"/>
            <a:r>
              <a:rPr lang="vi-VN" sz="3200" b="1" dirty="0" smtClean="0">
                <a:solidFill>
                  <a:schemeClr val="tx1">
                    <a:lumMod val="95000"/>
                    <a:lumOff val="5000"/>
                  </a:schemeClr>
                </a:solidFill>
                <a:latin typeface="Times New Roman" panose="02020603050405020304" pitchFamily="18" charset="0"/>
                <a:ea typeface="Roboto Condensed"/>
                <a:cs typeface="Times New Roman" panose="02020603050405020304" pitchFamily="18" charset="0"/>
                <a:sym typeface="Roboto Condensed"/>
              </a:rPr>
              <a:t>Nhược điểm</a:t>
            </a:r>
            <a:endParaRPr lang="en-US" sz="3200" b="1" dirty="0" smtClean="0">
              <a:solidFill>
                <a:schemeClr val="tx1">
                  <a:lumMod val="95000"/>
                  <a:lumOff val="5000"/>
                </a:schemeClr>
              </a:solidFill>
              <a:latin typeface="Times New Roman" panose="02020603050405020304" pitchFamily="18" charset="0"/>
              <a:ea typeface="Roboto Condensed"/>
              <a:cs typeface="Times New Roman" panose="02020603050405020304" pitchFamily="18" charset="0"/>
              <a:sym typeface="Roboto Condensed"/>
            </a:endParaRPr>
          </a:p>
          <a:p>
            <a:pPr lvl="0" algn="ctr"/>
            <a:r>
              <a:rPr lang="en-US" sz="2400" dirty="0" err="1" smtClean="0">
                <a:solidFill>
                  <a:srgbClr val="7030A0"/>
                </a:solidFill>
                <a:latin typeface="Times New Roman" panose="02020603050405020304" pitchFamily="18" charset="0"/>
                <a:ea typeface="Roboto Condensed"/>
                <a:cs typeface="Times New Roman" panose="02020603050405020304" pitchFamily="18" charset="0"/>
                <a:sym typeface="Roboto Condensed"/>
              </a:rPr>
              <a:t>Giá</a:t>
            </a:r>
            <a:r>
              <a:rPr lang="en-US" sz="2400" dirty="0" smtClean="0">
                <a:solidFill>
                  <a:srgbClr val="7030A0"/>
                </a:solidFill>
                <a:latin typeface="Times New Roman" panose="02020603050405020304" pitchFamily="18" charset="0"/>
                <a:ea typeface="Roboto Condensed"/>
                <a:cs typeface="Times New Roman" panose="02020603050405020304" pitchFamily="18" charset="0"/>
                <a:sym typeface="Roboto Condensed"/>
              </a:rPr>
              <a:t> </a:t>
            </a:r>
            <a:r>
              <a:rPr lang="en-US" sz="2400" dirty="0" err="1" smtClean="0">
                <a:solidFill>
                  <a:srgbClr val="7030A0"/>
                </a:solidFill>
                <a:latin typeface="Times New Roman" panose="02020603050405020304" pitchFamily="18" charset="0"/>
                <a:ea typeface="Roboto Condensed"/>
                <a:cs typeface="Times New Roman" panose="02020603050405020304" pitchFamily="18" charset="0"/>
                <a:sym typeface="Roboto Condensed"/>
              </a:rPr>
              <a:t>thành</a:t>
            </a:r>
            <a:r>
              <a:rPr lang="en-US" sz="2400" dirty="0" smtClean="0">
                <a:solidFill>
                  <a:srgbClr val="7030A0"/>
                </a:solidFill>
                <a:latin typeface="Times New Roman" panose="02020603050405020304" pitchFamily="18" charset="0"/>
                <a:ea typeface="Roboto Condensed"/>
                <a:cs typeface="Times New Roman" panose="02020603050405020304" pitchFamily="18" charset="0"/>
                <a:sym typeface="Roboto Condensed"/>
              </a:rPr>
              <a:t> </a:t>
            </a:r>
            <a:r>
              <a:rPr lang="en-US" sz="2400" dirty="0" err="1" smtClean="0">
                <a:solidFill>
                  <a:srgbClr val="7030A0"/>
                </a:solidFill>
                <a:latin typeface="Times New Roman" panose="02020603050405020304" pitchFamily="18" charset="0"/>
                <a:ea typeface="Roboto Condensed"/>
                <a:cs typeface="Times New Roman" panose="02020603050405020304" pitchFamily="18" charset="0"/>
                <a:sym typeface="Roboto Condensed"/>
              </a:rPr>
              <a:t>cao</a:t>
            </a:r>
            <a:endParaRPr sz="2400" dirty="0">
              <a:solidFill>
                <a:srgbClr val="7030A0"/>
              </a:solidFill>
              <a:latin typeface="Times New Roman" panose="02020603050405020304" pitchFamily="18" charset="0"/>
              <a:ea typeface="Roboto Condensed"/>
              <a:cs typeface="Times New Roman" panose="02020603050405020304" pitchFamily="18" charset="0"/>
              <a:sym typeface="Roboto Condensed"/>
            </a:endParaRPr>
          </a:p>
        </p:txBody>
      </p:sp>
      <p:sp>
        <p:nvSpPr>
          <p:cNvPr id="347" name="Google Shape;347;p3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4098" name="Picture 2" descr="Tesla lỗ 3.000 USD với mỗi xe Model 3 bán ra | carpassion.v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83331"/>
            <a:ext cx="5971394" cy="39653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781"/>
            <a:ext cx="996178" cy="803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Google Shape;176;p13"/>
          <p:cNvSpPr txBox="1">
            <a:spLocks/>
          </p:cNvSpPr>
          <p:nvPr/>
        </p:nvSpPr>
        <p:spPr>
          <a:xfrm>
            <a:off x="8526229" y="4749900"/>
            <a:ext cx="5487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latin typeface="Times New Roman" panose="02020603050405020304" pitchFamily="18" charset="0"/>
                <a:cs typeface="Times New Roman" panose="02020603050405020304" pitchFamily="18" charset="0"/>
              </a:rPr>
              <a:pPr algn="r"/>
              <a:t>18</a:t>
            </a:fld>
            <a:endParaRPr lang="e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45">
                                            <p:txEl>
                                              <p:pRg st="1" end="1"/>
                                            </p:txEl>
                                          </p:spTgt>
                                        </p:tgtEl>
                                        <p:attrNameLst>
                                          <p:attrName>style.visibility</p:attrName>
                                        </p:attrNameLst>
                                      </p:cBhvr>
                                      <p:to>
                                        <p:strVal val="visible"/>
                                      </p:to>
                                    </p:set>
                                    <p:animEffect transition="in" filter="fade">
                                      <p:cBhvr>
                                        <p:cTn id="13" dur="500"/>
                                        <p:tgtEl>
                                          <p:spTgt spid="34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3"/>
          <p:cNvSpPr/>
          <p:nvPr/>
        </p:nvSpPr>
        <p:spPr>
          <a:xfrm>
            <a:off x="3329289" y="361950"/>
            <a:ext cx="2879504" cy="4072345"/>
          </a:xfrm>
          <a:custGeom>
            <a:avLst/>
            <a:gdLst/>
            <a:ahLst/>
            <a:cxnLst/>
            <a:rect l="l" t="t" r="r" b="b"/>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81D1EC"/>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p:nvPr/>
        </p:nvSpPr>
        <p:spPr>
          <a:xfrm>
            <a:off x="3522391" y="731322"/>
            <a:ext cx="2493300" cy="3333600"/>
          </a:xfrm>
          <a:prstGeom prst="rect">
            <a:avLst/>
          </a:prstGeom>
          <a:noFill/>
          <a:ln>
            <a:noFill/>
          </a:ln>
        </p:spPr>
        <p:txBody>
          <a:bodyPr spcFirstLastPara="1" wrap="square" lIns="91425" tIns="91425" rIns="91425" bIns="91425" anchor="ctr" anchorCtr="0">
            <a:noAutofit/>
          </a:bodyPr>
          <a:lstStyle/>
          <a:p>
            <a:pPr lvl="0" algn="ctr"/>
            <a:r>
              <a:rPr lang="vi-VN" sz="3200" dirty="0">
                <a:solidFill>
                  <a:srgbClr val="FF0000"/>
                </a:solidFill>
                <a:latin typeface="Times New Roman" panose="02020603050405020304" pitchFamily="18" charset="0"/>
                <a:ea typeface="Roboto Condensed"/>
                <a:cs typeface="Times New Roman" panose="02020603050405020304" pitchFamily="18" charset="0"/>
                <a:sym typeface="Roboto Condensed"/>
              </a:rPr>
              <a:t>Rào cản</a:t>
            </a:r>
            <a:endParaRPr lang="en-US" sz="3200" dirty="0">
              <a:solidFill>
                <a:srgbClr val="FF0000"/>
              </a:solidFill>
              <a:latin typeface="Times New Roman" panose="02020603050405020304" pitchFamily="18" charset="0"/>
              <a:ea typeface="Roboto Condensed"/>
              <a:cs typeface="Times New Roman" panose="02020603050405020304" pitchFamily="18" charset="0"/>
              <a:sym typeface="Roboto Condensed"/>
            </a:endParaRPr>
          </a:p>
          <a:p>
            <a:pPr lvl="0" algn="ctr"/>
            <a:endParaRPr lang="en-US" sz="3200" dirty="0">
              <a:solidFill>
                <a:srgbClr val="7030A0"/>
              </a:solidFill>
              <a:latin typeface="Times New Roman" panose="02020603050405020304" pitchFamily="18" charset="0"/>
              <a:ea typeface="Roboto Condensed"/>
              <a:cs typeface="Times New Roman" panose="02020603050405020304" pitchFamily="18" charset="0"/>
              <a:sym typeface="Roboto Condensed"/>
            </a:endParaRPr>
          </a:p>
          <a:p>
            <a:pPr marL="342900" lvl="0" indent="-342900">
              <a:buFont typeface="Arial" panose="020B0604020202020204" pitchFamily="34" charset="0"/>
              <a:buChar char="•"/>
            </a:pPr>
            <a:r>
              <a:rPr lang="vi-VN" sz="1800" dirty="0">
                <a:solidFill>
                  <a:srgbClr val="7030A0"/>
                </a:solidFill>
                <a:latin typeface="Times New Roman" panose="02020603050405020304" pitchFamily="18" charset="0"/>
                <a:cs typeface="Times New Roman" panose="02020603050405020304" pitchFamily="18" charset="0"/>
                <a:sym typeface="Roboto Condensed"/>
              </a:rPr>
              <a:t>Vỉa hè và lề đường</a:t>
            </a:r>
            <a:endParaRPr lang="en-US" sz="1800" dirty="0">
              <a:solidFill>
                <a:srgbClr val="7030A0"/>
              </a:solidFill>
              <a:latin typeface="Times New Roman" panose="02020603050405020304" pitchFamily="18" charset="0"/>
              <a:cs typeface="Times New Roman" panose="02020603050405020304" pitchFamily="18" charset="0"/>
              <a:sym typeface="Roboto Condensed"/>
            </a:endParaRPr>
          </a:p>
          <a:p>
            <a:pPr marL="342900" lvl="0" indent="-342900">
              <a:buFont typeface="Arial" panose="020B0604020202020204" pitchFamily="34" charset="0"/>
              <a:buChar char="•"/>
            </a:pPr>
            <a:r>
              <a:rPr lang="vi-VN" sz="1800" dirty="0">
                <a:solidFill>
                  <a:srgbClr val="7030A0"/>
                </a:solidFill>
                <a:latin typeface="Times New Roman" panose="02020603050405020304" pitchFamily="18" charset="0"/>
                <a:cs typeface="Times New Roman" panose="02020603050405020304" pitchFamily="18" charset="0"/>
                <a:sym typeface="Roboto Condensed"/>
              </a:rPr>
              <a:t>Tương tác với con người</a:t>
            </a:r>
            <a:endParaRPr lang="en-US" sz="1800" dirty="0">
              <a:solidFill>
                <a:srgbClr val="7030A0"/>
              </a:solidFill>
              <a:latin typeface="Times New Roman" panose="02020603050405020304" pitchFamily="18" charset="0"/>
              <a:cs typeface="Times New Roman" panose="02020603050405020304" pitchFamily="18" charset="0"/>
              <a:sym typeface="Roboto Condensed"/>
            </a:endParaRPr>
          </a:p>
          <a:p>
            <a:pPr marL="342900" lvl="0" indent="-342900">
              <a:buFont typeface="Arial" panose="020B0604020202020204" pitchFamily="34" charset="0"/>
              <a:buChar char="•"/>
            </a:pPr>
            <a:r>
              <a:rPr lang="vi-VN" sz="1800" dirty="0">
                <a:solidFill>
                  <a:srgbClr val="7030A0"/>
                </a:solidFill>
                <a:latin typeface="Times New Roman" panose="02020603050405020304" pitchFamily="18" charset="0"/>
                <a:cs typeface="Times New Roman" panose="02020603050405020304" pitchFamily="18" charset="0"/>
                <a:sym typeface="Roboto Condensed"/>
              </a:rPr>
              <a:t>Kỹ thuật mà là luật pháp</a:t>
            </a:r>
            <a:endParaRPr sz="1800" dirty="0">
              <a:solidFill>
                <a:srgbClr val="7030A0"/>
              </a:solidFill>
              <a:latin typeface="Times New Roman" panose="02020603050405020304" pitchFamily="18" charset="0"/>
              <a:cs typeface="Times New Roman" panose="02020603050405020304" pitchFamily="18" charset="0"/>
              <a:sym typeface="Roboto Condensed"/>
            </a:endParaRPr>
          </a:p>
        </p:txBody>
      </p:sp>
      <p:sp>
        <p:nvSpPr>
          <p:cNvPr id="355" name="Google Shape;355;p3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781"/>
            <a:ext cx="996178" cy="803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Google Shape;176;p13"/>
          <p:cNvSpPr txBox="1">
            <a:spLocks/>
          </p:cNvSpPr>
          <p:nvPr/>
        </p:nvSpPr>
        <p:spPr>
          <a:xfrm>
            <a:off x="8526229" y="4749900"/>
            <a:ext cx="5487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latin typeface="Times New Roman" panose="02020603050405020304" pitchFamily="18" charset="0"/>
                <a:cs typeface="Times New Roman" panose="02020603050405020304" pitchFamily="18" charset="0"/>
              </a:rPr>
              <a:pPr algn="r"/>
              <a:t>19</a:t>
            </a:fld>
            <a:endParaRPr lang="e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3">
                                            <p:txEl>
                                              <p:pRg st="0" end="0"/>
                                            </p:txEl>
                                          </p:spTgt>
                                        </p:tgtEl>
                                        <p:attrNameLst>
                                          <p:attrName>style.visibility</p:attrName>
                                        </p:attrNameLst>
                                      </p:cBhvr>
                                      <p:to>
                                        <p:strVal val="visible"/>
                                      </p:to>
                                    </p:set>
                                    <p:anim calcmode="lin" valueType="num">
                                      <p:cBhvr additive="base">
                                        <p:cTn id="7" dur="500" fill="hold"/>
                                        <p:tgtEl>
                                          <p:spTgt spid="35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53">
                                            <p:txEl>
                                              <p:pRg st="2" end="2"/>
                                            </p:txEl>
                                          </p:spTgt>
                                        </p:tgtEl>
                                        <p:attrNameLst>
                                          <p:attrName>style.visibility</p:attrName>
                                        </p:attrNameLst>
                                      </p:cBhvr>
                                      <p:to>
                                        <p:strVal val="visible"/>
                                      </p:to>
                                    </p:set>
                                    <p:anim calcmode="lin" valueType="num">
                                      <p:cBhvr additive="base">
                                        <p:cTn id="13" dur="500" fill="hold"/>
                                        <p:tgtEl>
                                          <p:spTgt spid="35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5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53">
                                            <p:txEl>
                                              <p:pRg st="3" end="3"/>
                                            </p:txEl>
                                          </p:spTgt>
                                        </p:tgtEl>
                                        <p:attrNameLst>
                                          <p:attrName>style.visibility</p:attrName>
                                        </p:attrNameLst>
                                      </p:cBhvr>
                                      <p:to>
                                        <p:strVal val="visible"/>
                                      </p:to>
                                    </p:set>
                                    <p:animEffect transition="in" filter="fade">
                                      <p:cBhvr>
                                        <p:cTn id="19" dur="500"/>
                                        <p:tgtEl>
                                          <p:spTgt spid="35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3">
                                            <p:txEl>
                                              <p:pRg st="4" end="4"/>
                                            </p:txEl>
                                          </p:spTgt>
                                        </p:tgtEl>
                                        <p:attrNameLst>
                                          <p:attrName>style.visibility</p:attrName>
                                        </p:attrNameLst>
                                      </p:cBhvr>
                                      <p:to>
                                        <p:strVal val="visible"/>
                                      </p:to>
                                    </p:set>
                                    <p:animEffect transition="in" filter="fade">
                                      <p:cBhvr>
                                        <p:cTn id="24" dur="500"/>
                                        <p:tgtEl>
                                          <p:spTgt spid="35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914400" y="133350"/>
            <a:ext cx="5760300" cy="680700"/>
          </a:xfrm>
          <a:prstGeom prst="rect">
            <a:avLst/>
          </a:prstGeom>
        </p:spPr>
        <p:txBody>
          <a:bodyPr spcFirstLastPara="1" wrap="square" lIns="91425" tIns="91425" rIns="91425" bIns="91425" anchor="b" anchorCtr="0">
            <a:noAutofit/>
          </a:bodyPr>
          <a:lstStyle/>
          <a:p>
            <a:pPr lvl="0" algn="ctr"/>
            <a:r>
              <a:rPr lang="vi-VN" sz="3200" dirty="0">
                <a:latin typeface="Times New Roman" panose="02020603050405020304" pitchFamily="18" charset="0"/>
                <a:cs typeface="Times New Roman" panose="02020603050405020304" pitchFamily="18" charset="0"/>
              </a:rPr>
              <a:t>Đặt vấn đề</a:t>
            </a:r>
            <a:endParaRPr sz="3200" dirty="0">
              <a:latin typeface="Times New Roman" panose="02020603050405020304" pitchFamily="18" charset="0"/>
              <a:cs typeface="Times New Roman" panose="02020603050405020304" pitchFamily="18" charset="0"/>
            </a:endParaRPr>
          </a:p>
        </p:txBody>
      </p:sp>
      <p:sp>
        <p:nvSpPr>
          <p:cNvPr id="175" name="Google Shape;175;p13"/>
          <p:cNvSpPr txBox="1">
            <a:spLocks noGrp="1"/>
          </p:cNvSpPr>
          <p:nvPr>
            <p:ph type="body" idx="1"/>
          </p:nvPr>
        </p:nvSpPr>
        <p:spPr>
          <a:xfrm>
            <a:off x="1158588" y="1745390"/>
            <a:ext cx="2796000" cy="2034600"/>
          </a:xfrm>
          <a:prstGeom prst="rect">
            <a:avLst/>
          </a:prstGeom>
        </p:spPr>
        <p:txBody>
          <a:bodyPr spcFirstLastPara="1" wrap="square" lIns="91425" tIns="91425" rIns="91425" bIns="91425" anchor="t" anchorCtr="0">
            <a:noAutofit/>
          </a:bodyPr>
          <a:lstStyle/>
          <a:p>
            <a:pPr marL="0" lvl="0" indent="0" algn="just">
              <a:buClr>
                <a:schemeClr val="dk1"/>
              </a:buClr>
              <a:buSzPts val="1100"/>
              <a:buNone/>
            </a:pPr>
            <a:r>
              <a:rPr lang="en-US" sz="1500" dirty="0">
                <a:solidFill>
                  <a:srgbClr val="7030A0"/>
                </a:solidFill>
                <a:latin typeface="Times New Roman" panose="02020603050405020304" pitchFamily="18" charset="0"/>
                <a:cs typeface="Times New Roman" panose="02020603050405020304" pitchFamily="18" charset="0"/>
              </a:rPr>
              <a:t>-</a:t>
            </a:r>
            <a:r>
              <a:rPr lang="vi-VN" sz="1500" dirty="0">
                <a:solidFill>
                  <a:srgbClr val="7030A0"/>
                </a:solidFill>
                <a:latin typeface="Times New Roman" panose="02020603050405020304" pitchFamily="18" charset="0"/>
                <a:cs typeface="Times New Roman" panose="02020603050405020304" pitchFamily="18" charset="0"/>
              </a:rPr>
              <a:t> </a:t>
            </a:r>
            <a:r>
              <a:rPr lang="en-US" sz="1500" dirty="0">
                <a:solidFill>
                  <a:srgbClr val="7030A0"/>
                </a:solidFill>
                <a:latin typeface="Times New Roman" panose="02020603050405020304" pitchFamily="18" charset="0"/>
                <a:cs typeface="Times New Roman" panose="02020603050405020304" pitchFamily="18" charset="0"/>
              </a:rPr>
              <a:t>C</a:t>
            </a:r>
            <a:r>
              <a:rPr lang="vi-VN" sz="1500" dirty="0">
                <a:solidFill>
                  <a:srgbClr val="7030A0"/>
                </a:solidFill>
                <a:latin typeface="Times New Roman" panose="02020603050405020304" pitchFamily="18" charset="0"/>
                <a:cs typeface="Times New Roman" panose="02020603050405020304" pitchFamily="18" charset="0"/>
              </a:rPr>
              <a:t>ông </a:t>
            </a:r>
            <a:r>
              <a:rPr lang="vi-VN" sz="1500" dirty="0" err="1">
                <a:solidFill>
                  <a:srgbClr val="7030A0"/>
                </a:solidFill>
                <a:latin typeface="Times New Roman" panose="02020603050405020304" pitchFamily="18" charset="0"/>
                <a:cs typeface="Times New Roman" panose="02020603050405020304" pitchFamily="18" charset="0"/>
              </a:rPr>
              <a:t>nghệ</a:t>
            </a:r>
            <a:r>
              <a:rPr lang="vi-VN" sz="1500" dirty="0">
                <a:solidFill>
                  <a:srgbClr val="7030A0"/>
                </a:solidFill>
                <a:latin typeface="Times New Roman" panose="02020603050405020304" pitchFamily="18" charset="0"/>
                <a:cs typeface="Times New Roman" panose="02020603050405020304" pitchFamily="18" charset="0"/>
              </a:rPr>
              <a:t> </a:t>
            </a:r>
            <a:r>
              <a:rPr lang="vi-VN" sz="1500" dirty="0" err="1">
                <a:solidFill>
                  <a:srgbClr val="7030A0"/>
                </a:solidFill>
                <a:latin typeface="Times New Roman" panose="02020603050405020304" pitchFamily="18" charset="0"/>
                <a:cs typeface="Times New Roman" panose="02020603050405020304" pitchFamily="18" charset="0"/>
              </a:rPr>
              <a:t>càng</a:t>
            </a:r>
            <a:r>
              <a:rPr lang="vi-VN" sz="1500" dirty="0">
                <a:solidFill>
                  <a:srgbClr val="7030A0"/>
                </a:solidFill>
                <a:latin typeface="Times New Roman" panose="02020603050405020304" pitchFamily="18" charset="0"/>
                <a:cs typeface="Times New Roman" panose="02020603050405020304" pitchFamily="18" charset="0"/>
              </a:rPr>
              <a:t> </a:t>
            </a:r>
            <a:r>
              <a:rPr lang="vi-VN" sz="1500" dirty="0" err="1">
                <a:solidFill>
                  <a:srgbClr val="7030A0"/>
                </a:solidFill>
                <a:latin typeface="Times New Roman" panose="02020603050405020304" pitchFamily="18" charset="0"/>
                <a:cs typeface="Times New Roman" panose="02020603050405020304" pitchFamily="18" charset="0"/>
              </a:rPr>
              <a:t>phát</a:t>
            </a:r>
            <a:r>
              <a:rPr lang="vi-VN" sz="1500" dirty="0">
                <a:solidFill>
                  <a:srgbClr val="7030A0"/>
                </a:solidFill>
                <a:latin typeface="Times New Roman" panose="02020603050405020304" pitchFamily="18" charset="0"/>
                <a:cs typeface="Times New Roman" panose="02020603050405020304" pitchFamily="18" charset="0"/>
              </a:rPr>
              <a:t> </a:t>
            </a:r>
            <a:r>
              <a:rPr lang="vi-VN" sz="1500" dirty="0" err="1">
                <a:solidFill>
                  <a:srgbClr val="7030A0"/>
                </a:solidFill>
                <a:latin typeface="Times New Roman" panose="02020603050405020304" pitchFamily="18" charset="0"/>
                <a:cs typeface="Times New Roman" panose="02020603050405020304" pitchFamily="18" charset="0"/>
              </a:rPr>
              <a:t>triển</a:t>
            </a:r>
            <a:endParaRPr lang="en-US" sz="1500" dirty="0">
              <a:solidFill>
                <a:srgbClr val="7030A0"/>
              </a:solidFill>
              <a:latin typeface="Times New Roman" panose="02020603050405020304" pitchFamily="18" charset="0"/>
              <a:cs typeface="Times New Roman" panose="02020603050405020304" pitchFamily="18" charset="0"/>
            </a:endParaRPr>
          </a:p>
          <a:p>
            <a:pPr marL="0" lvl="0" indent="0" algn="just">
              <a:buClr>
                <a:schemeClr val="dk1"/>
              </a:buClr>
              <a:buSzPts val="1100"/>
              <a:buNone/>
            </a:pPr>
            <a:r>
              <a:rPr lang="en-US" sz="1500" dirty="0" smtClean="0">
                <a:solidFill>
                  <a:srgbClr val="7030A0"/>
                </a:solidFill>
                <a:latin typeface="Times New Roman" panose="02020603050405020304" pitchFamily="18" charset="0"/>
                <a:cs typeface="Times New Roman" panose="02020603050405020304" pitchFamily="18" charset="0"/>
              </a:rPr>
              <a:t>- </a:t>
            </a:r>
            <a:r>
              <a:rPr lang="en-US" sz="1500" dirty="0" err="1" smtClean="0">
                <a:solidFill>
                  <a:srgbClr val="7030A0"/>
                </a:solidFill>
                <a:latin typeface="Times New Roman" panose="02020603050405020304" pitchFamily="18" charset="0"/>
                <a:cs typeface="Times New Roman" panose="02020603050405020304" pitchFamily="18" charset="0"/>
              </a:rPr>
              <a:t>Phục</a:t>
            </a:r>
            <a:r>
              <a:rPr lang="en-US" sz="1500" dirty="0" smtClean="0">
                <a:solidFill>
                  <a:srgbClr val="7030A0"/>
                </a:solidFill>
                <a:latin typeface="Times New Roman" panose="02020603050405020304" pitchFamily="18" charset="0"/>
                <a:cs typeface="Times New Roman" panose="02020603050405020304" pitchFamily="18" charset="0"/>
              </a:rPr>
              <a:t> </a:t>
            </a:r>
            <a:r>
              <a:rPr lang="en-US" sz="1500" dirty="0">
                <a:solidFill>
                  <a:srgbClr val="7030A0"/>
                </a:solidFill>
                <a:latin typeface="Times New Roman" panose="02020603050405020304" pitchFamily="18" charset="0"/>
                <a:cs typeface="Times New Roman" panose="02020603050405020304" pitchFamily="18" charset="0"/>
              </a:rPr>
              <a:t>vụ </a:t>
            </a:r>
            <a:r>
              <a:rPr lang="en-US" sz="1500" dirty="0" err="1">
                <a:solidFill>
                  <a:srgbClr val="7030A0"/>
                </a:solidFill>
                <a:latin typeface="Times New Roman" panose="02020603050405020304" pitchFamily="18" charset="0"/>
                <a:cs typeface="Times New Roman" panose="02020603050405020304" pitchFamily="18" charset="0"/>
              </a:rPr>
              <a:t>nhu</a:t>
            </a:r>
            <a:r>
              <a:rPr lang="en-US" sz="1500" dirty="0">
                <a:solidFill>
                  <a:srgbClr val="7030A0"/>
                </a:solidFill>
                <a:latin typeface="Times New Roman" panose="02020603050405020304" pitchFamily="18" charset="0"/>
                <a:cs typeface="Times New Roman" panose="02020603050405020304" pitchFamily="18" charset="0"/>
              </a:rPr>
              <a:t> </a:t>
            </a:r>
            <a:r>
              <a:rPr lang="en-US" sz="1500" dirty="0" err="1">
                <a:solidFill>
                  <a:srgbClr val="7030A0"/>
                </a:solidFill>
                <a:latin typeface="Times New Roman" panose="02020603050405020304" pitchFamily="18" charset="0"/>
                <a:cs typeface="Times New Roman" panose="02020603050405020304" pitchFamily="18" charset="0"/>
              </a:rPr>
              <a:t>cầu</a:t>
            </a:r>
            <a:r>
              <a:rPr lang="en-US" sz="1500" dirty="0">
                <a:solidFill>
                  <a:srgbClr val="7030A0"/>
                </a:solidFill>
                <a:latin typeface="Times New Roman" panose="02020603050405020304" pitchFamily="18" charset="0"/>
                <a:cs typeface="Times New Roman" panose="02020603050405020304" pitchFamily="18" charset="0"/>
              </a:rPr>
              <a:t> </a:t>
            </a:r>
            <a:r>
              <a:rPr lang="en-US" sz="1500" dirty="0" err="1">
                <a:solidFill>
                  <a:srgbClr val="7030A0"/>
                </a:solidFill>
                <a:latin typeface="Times New Roman" panose="02020603050405020304" pitchFamily="18" charset="0"/>
                <a:cs typeface="Times New Roman" panose="02020603050405020304" pitchFamily="18" charset="0"/>
              </a:rPr>
              <a:t>của</a:t>
            </a:r>
            <a:r>
              <a:rPr lang="en-US" sz="1500" dirty="0">
                <a:solidFill>
                  <a:srgbClr val="7030A0"/>
                </a:solidFill>
                <a:latin typeface="Times New Roman" panose="02020603050405020304" pitchFamily="18" charset="0"/>
                <a:cs typeface="Times New Roman" panose="02020603050405020304" pitchFamily="18" charset="0"/>
              </a:rPr>
              <a:t> con </a:t>
            </a:r>
            <a:r>
              <a:rPr lang="en-US" sz="1500" dirty="0" err="1">
                <a:solidFill>
                  <a:srgbClr val="7030A0"/>
                </a:solidFill>
                <a:latin typeface="Times New Roman" panose="02020603050405020304" pitchFamily="18" charset="0"/>
                <a:cs typeface="Times New Roman" panose="02020603050405020304" pitchFamily="18" charset="0"/>
              </a:rPr>
              <a:t>người</a:t>
            </a:r>
            <a:endParaRPr lang="en-US" sz="1500" dirty="0">
              <a:solidFill>
                <a:srgbClr val="7030A0"/>
              </a:solidFill>
              <a:latin typeface="Times New Roman" panose="02020603050405020304" pitchFamily="18" charset="0"/>
              <a:cs typeface="Times New Roman" panose="02020603050405020304" pitchFamily="18" charset="0"/>
            </a:endParaRPr>
          </a:p>
        </p:txBody>
      </p:sp>
      <p:sp>
        <p:nvSpPr>
          <p:cNvPr id="174" name="Google Shape;174;p13"/>
          <p:cNvSpPr txBox="1">
            <a:spLocks noGrp="1"/>
          </p:cNvSpPr>
          <p:nvPr>
            <p:ph type="body" idx="2"/>
          </p:nvPr>
        </p:nvSpPr>
        <p:spPr>
          <a:xfrm>
            <a:off x="1066800" y="3714750"/>
            <a:ext cx="5202600" cy="8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dirty="0">
              <a:solidFill>
                <a:srgbClr val="3796BF"/>
              </a:solidFill>
            </a:endParaRPr>
          </a:p>
          <a:p>
            <a:pPr marL="0" lvl="0" indent="0" algn="l" rtl="0">
              <a:spcBef>
                <a:spcPts val="0"/>
              </a:spcBef>
              <a:spcAft>
                <a:spcPts val="0"/>
              </a:spcAft>
              <a:buNone/>
            </a:pPr>
            <a:endParaRPr sz="1000" dirty="0">
              <a:solidFill>
                <a:srgbClr val="3796BF"/>
              </a:solidFill>
            </a:endParaRPr>
          </a:p>
        </p:txBody>
      </p:sp>
      <p:pic>
        <p:nvPicPr>
          <p:cNvPr id="7" name="Hình ảnh 1" descr="Xe ô tô tự hành hoạt động như thế nào? - OTO HUI NEWS - Tin tức ..."/>
          <p:cNvPicPr/>
          <p:nvPr/>
        </p:nvPicPr>
        <p:blipFill>
          <a:blip r:embed="rId3">
            <a:extLst>
              <a:ext uri="{28A0092B-C50C-407E-A947-70E740481C1C}">
                <a14:useLocalDpi xmlns:a14="http://schemas.microsoft.com/office/drawing/2010/main" val="0"/>
              </a:ext>
            </a:extLst>
          </a:blip>
          <a:srcRect/>
          <a:stretch>
            <a:fillRect/>
          </a:stretch>
        </p:blipFill>
        <p:spPr bwMode="auto">
          <a:xfrm>
            <a:off x="4010516" y="819150"/>
            <a:ext cx="5000625" cy="3962400"/>
          </a:xfrm>
          <a:prstGeom prst="rect">
            <a:avLst/>
          </a:prstGeom>
          <a:noFill/>
          <a:ln>
            <a:noFill/>
          </a:ln>
        </p:spPr>
      </p:pic>
      <p:sp>
        <p:nvSpPr>
          <p:cNvPr id="8" name="Google Shape;176;p13"/>
          <p:cNvSpPr txBox="1">
            <a:spLocks noGrp="1"/>
          </p:cNvSpPr>
          <p:nvPr>
            <p:ph type="sldNum" idx="12"/>
          </p:nvPr>
        </p:nvSpPr>
        <p:spPr>
          <a:xfrm>
            <a:off x="8533584" y="4749800"/>
            <a:ext cx="549275" cy="393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latin typeface="Times New Roman" panose="02020603050405020304" pitchFamily="18" charset="0"/>
                <a:cs typeface="Times New Roman" panose="02020603050405020304" pitchFamily="18" charset="0"/>
              </a:rPr>
              <a:pPr algn="r"/>
              <a:t>2</a:t>
            </a:fld>
            <a:endParaRPr lang="en" dirty="0">
              <a:latin typeface="Times New Roman" panose="02020603050405020304" pitchFamily="18" charset="0"/>
              <a:cs typeface="Times New Roman" panose="02020603050405020304" pitchFamily="18" charset="0"/>
            </a:endParaRPr>
          </a:p>
        </p:txBody>
      </p:sp>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781"/>
            <a:ext cx="1090666" cy="879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Google Shape;176;p13"/>
          <p:cNvSpPr txBox="1">
            <a:spLocks/>
          </p:cNvSpPr>
          <p:nvPr/>
        </p:nvSpPr>
        <p:spPr>
          <a:xfrm>
            <a:off x="8526229" y="4749900"/>
            <a:ext cx="5487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latin typeface="Times New Roman" panose="02020603050405020304" pitchFamily="18" charset="0"/>
                <a:cs typeface="Times New Roman" panose="02020603050405020304" pitchFamily="18" charset="0"/>
              </a:rPr>
              <a:pPr algn="r"/>
              <a:t>2</a:t>
            </a:fld>
            <a:endParaRPr lang="e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5">
                                            <p:txEl>
                                              <p:pRg st="0" end="0"/>
                                            </p:txEl>
                                          </p:spTgt>
                                        </p:tgtEl>
                                        <p:attrNameLst>
                                          <p:attrName>style.visibility</p:attrName>
                                        </p:attrNameLst>
                                      </p:cBhvr>
                                      <p:to>
                                        <p:strVal val="visible"/>
                                      </p:to>
                                    </p:set>
                                    <p:animEffect transition="in" filter="fade">
                                      <p:cBhvr>
                                        <p:cTn id="17" dur="500"/>
                                        <p:tgtEl>
                                          <p:spTgt spid="17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5">
                                            <p:txEl>
                                              <p:pRg st="1" end="1"/>
                                            </p:txEl>
                                          </p:spTgt>
                                        </p:tgtEl>
                                        <p:attrNameLst>
                                          <p:attrName>style.visibility</p:attrName>
                                        </p:attrNameLst>
                                      </p:cBhvr>
                                      <p:to>
                                        <p:strVal val="visible"/>
                                      </p:to>
                                    </p:set>
                                    <p:animEffect transition="in" filter="fade">
                                      <p:cBhvr>
                                        <p:cTn id="22" dur="500"/>
                                        <p:tgtEl>
                                          <p:spTgt spid="1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5"/>
          <p:cNvSpPr txBox="1">
            <a:spLocks noGrp="1"/>
          </p:cNvSpPr>
          <p:nvPr>
            <p:ph type="ctrTitle" idx="4294967295"/>
          </p:nvPr>
        </p:nvSpPr>
        <p:spPr>
          <a:xfrm>
            <a:off x="0" y="2093913"/>
            <a:ext cx="4924425" cy="71913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rgbClr val="FF9900"/>
                </a:solidFill>
                <a:latin typeface="Times New Roman" panose="02020603050405020304" pitchFamily="18" charset="0"/>
                <a:cs typeface="Times New Roman" panose="02020603050405020304" pitchFamily="18" charset="0"/>
              </a:rPr>
              <a:t>THANKS!</a:t>
            </a:r>
            <a:endParaRPr sz="6000" dirty="0">
              <a:solidFill>
                <a:srgbClr val="FF9900"/>
              </a:solidFill>
              <a:latin typeface="Times New Roman" panose="02020603050405020304" pitchFamily="18" charset="0"/>
              <a:cs typeface="Times New Roman" panose="02020603050405020304" pitchFamily="18" charset="0"/>
            </a:endParaRPr>
          </a:p>
        </p:txBody>
      </p:sp>
      <p:sp>
        <p:nvSpPr>
          <p:cNvPr id="369" name="Google Shape;369;p35"/>
          <p:cNvSpPr txBox="1">
            <a:spLocks noGrp="1"/>
          </p:cNvSpPr>
          <p:nvPr>
            <p:ph type="subTitle" idx="4294967295"/>
          </p:nvPr>
        </p:nvSpPr>
        <p:spPr>
          <a:xfrm>
            <a:off x="0" y="2608263"/>
            <a:ext cx="4924425" cy="195421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solidFill>
                  <a:srgbClr val="3796BF"/>
                </a:solidFill>
                <a:latin typeface="Times New Roman" panose="02020603050405020304" pitchFamily="18" charset="0"/>
                <a:cs typeface="Times New Roman" panose="02020603050405020304" pitchFamily="18" charset="0"/>
              </a:rPr>
              <a:t>Any questions</a:t>
            </a:r>
            <a:r>
              <a:rPr lang="en" sz="3600" b="1" dirty="0" smtClean="0">
                <a:solidFill>
                  <a:srgbClr val="3796BF"/>
                </a:solidFill>
                <a:latin typeface="Times New Roman" panose="02020603050405020304" pitchFamily="18" charset="0"/>
                <a:cs typeface="Times New Roman" panose="02020603050405020304" pitchFamily="18" charset="0"/>
              </a:rPr>
              <a:t>?</a:t>
            </a:r>
            <a:endParaRPr sz="3600" b="1" dirty="0">
              <a:solidFill>
                <a:srgbClr val="3796BF"/>
              </a:solidFill>
              <a:latin typeface="Times New Roman" panose="02020603050405020304" pitchFamily="18" charset="0"/>
              <a:cs typeface="Times New Roman" panose="02020603050405020304" pitchFamily="18"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781"/>
            <a:ext cx="996178" cy="803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Google Shape;176;p13"/>
          <p:cNvSpPr txBox="1">
            <a:spLocks/>
          </p:cNvSpPr>
          <p:nvPr/>
        </p:nvSpPr>
        <p:spPr>
          <a:xfrm>
            <a:off x="8526229" y="4749900"/>
            <a:ext cx="5487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latin typeface="Times New Roman" panose="02020603050405020304" pitchFamily="18" charset="0"/>
                <a:cs typeface="Times New Roman" panose="02020603050405020304" pitchFamily="18" charset="0"/>
              </a:rPr>
              <a:pPr algn="r"/>
              <a:t>20</a:t>
            </a:fld>
            <a:endParaRPr lang="e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4"/>
          <p:cNvSpPr txBox="1">
            <a:spLocks noGrp="1"/>
          </p:cNvSpPr>
          <p:nvPr>
            <p:ph type="ctrTitle" idx="4294967295"/>
          </p:nvPr>
        </p:nvSpPr>
        <p:spPr>
          <a:xfrm>
            <a:off x="0" y="1401763"/>
            <a:ext cx="4924425" cy="719137"/>
          </a:xfrm>
          <a:prstGeom prst="rect">
            <a:avLst/>
          </a:prstGeom>
        </p:spPr>
        <p:txBody>
          <a:bodyPr spcFirstLastPara="1" wrap="square" lIns="91425" tIns="91425" rIns="91425" bIns="91425" anchor="b" anchorCtr="0">
            <a:noAutofit/>
          </a:bodyPr>
          <a:lstStyle/>
          <a:p>
            <a:pPr marL="0" lvl="0" indent="0"/>
            <a:r>
              <a:rPr lang="en" sz="3600" dirty="0">
                <a:solidFill>
                  <a:srgbClr val="FF9900"/>
                </a:solidFill>
                <a:latin typeface="Times New Roman" panose="02020603050405020304" pitchFamily="18" charset="0"/>
                <a:cs typeface="Times New Roman" panose="02020603050405020304" pitchFamily="18" charset="0"/>
              </a:rPr>
              <a:t>Mục tiêu</a:t>
            </a:r>
            <a:endParaRPr sz="3600" dirty="0">
              <a:solidFill>
                <a:srgbClr val="FF9900"/>
              </a:solidFill>
              <a:latin typeface="Times New Roman" panose="02020603050405020304" pitchFamily="18" charset="0"/>
              <a:cs typeface="Times New Roman" panose="02020603050405020304" pitchFamily="18" charset="0"/>
            </a:endParaRPr>
          </a:p>
        </p:txBody>
      </p:sp>
      <p:sp>
        <p:nvSpPr>
          <p:cNvPr id="182" name="Google Shape;182;p14"/>
          <p:cNvSpPr txBox="1">
            <a:spLocks noGrp="1"/>
          </p:cNvSpPr>
          <p:nvPr>
            <p:ph type="subTitle" idx="4294967295"/>
          </p:nvPr>
        </p:nvSpPr>
        <p:spPr>
          <a:xfrm>
            <a:off x="0" y="2220913"/>
            <a:ext cx="4924425" cy="1524000"/>
          </a:xfrm>
          <a:prstGeom prst="rect">
            <a:avLst/>
          </a:prstGeom>
        </p:spPr>
        <p:txBody>
          <a:bodyPr spcFirstLastPara="1" wrap="square" lIns="91425" tIns="91425" rIns="91425" bIns="91425" anchor="t" anchorCtr="0">
            <a:noAutofit/>
          </a:bodyPr>
          <a:lstStyle/>
          <a:p>
            <a:pPr algn="just"/>
            <a:r>
              <a:rPr lang="en-US" sz="1600" b="1" dirty="0">
                <a:latin typeface="Times New Roman" panose="02020603050405020304" pitchFamily="18" charset="0"/>
                <a:cs typeface="Times New Roman" panose="02020603050405020304" pitchFamily="18" charset="0"/>
              </a:rPr>
              <a:t>-</a:t>
            </a:r>
            <a:r>
              <a:rPr lang="en-US" sz="1600" b="1" dirty="0" err="1">
                <a:latin typeface="Times New Roman" panose="02020603050405020304" pitchFamily="18" charset="0"/>
                <a:cs typeface="Times New Roman" panose="02020603050405020304" pitchFamily="18" charset="0"/>
              </a:rPr>
              <a:t>Nắm</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các</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kiến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thức</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về</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công</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nghệ</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các</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thành</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phần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cơ</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bản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trên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xe</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tự</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hành</a:t>
            </a:r>
            <a:r>
              <a:rPr lang="en-US" sz="1600" b="1" dirty="0">
                <a:latin typeface="Times New Roman" panose="02020603050405020304" pitchFamily="18" charset="0"/>
                <a:cs typeface="Times New Roman" panose="02020603050405020304" pitchFamily="18" charset="0"/>
              </a:rPr>
              <a:t>.</a:t>
            </a:r>
          </a:p>
          <a:p>
            <a:pPr algn="just"/>
            <a:r>
              <a:rPr lang="en-US" sz="1600" b="1" dirty="0">
                <a:latin typeface="Times New Roman" panose="02020603050405020304" pitchFamily="18" charset="0"/>
                <a:cs typeface="Times New Roman" panose="02020603050405020304" pitchFamily="18" charset="0"/>
              </a:rPr>
              <a:t>-</a:t>
            </a:r>
            <a:r>
              <a:rPr lang="en-US" sz="1600" b="1" dirty="0" err="1">
                <a:latin typeface="Times New Roman" panose="02020603050405020304" pitchFamily="18" charset="0"/>
                <a:cs typeface="Times New Roman" panose="02020603050405020304" pitchFamily="18" charset="0"/>
              </a:rPr>
              <a:t>Tìm</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hiểu</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vê</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cách</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thức</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vận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hành</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va</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thê</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giới</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đang</a:t>
            </a:r>
            <a:r>
              <a:rPr lang="en-US" sz="1600" b="1" dirty="0">
                <a:latin typeface="Times New Roman" panose="02020603050405020304" pitchFamily="18" charset="0"/>
                <a:cs typeface="Times New Roman" panose="02020603050405020304" pitchFamily="18" charset="0"/>
              </a:rPr>
              <a:t> ở </a:t>
            </a:r>
            <a:r>
              <a:rPr lang="en-US" sz="1600" b="1" dirty="0" err="1">
                <a:latin typeface="Times New Roman" panose="02020603050405020304" pitchFamily="18" charset="0"/>
                <a:cs typeface="Times New Roman" panose="02020603050405020304" pitchFamily="18" charset="0"/>
              </a:rPr>
              <a:t>đâu</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trong</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lĩnh</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vực</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này</a:t>
            </a:r>
            <a:r>
              <a:rPr lang="en-US" sz="1600" b="1" dirty="0">
                <a:latin typeface="Times New Roman" panose="02020603050405020304" pitchFamily="18" charset="0"/>
                <a:cs typeface="Times New Roman" panose="02020603050405020304" pitchFamily="18" charset="0"/>
              </a:rPr>
              <a:t>.</a:t>
            </a:r>
            <a:endParaRPr sz="1600" b="1" dirty="0">
              <a:latin typeface="Times New Roman" panose="02020603050405020304" pitchFamily="18" charset="0"/>
              <a:cs typeface="Times New Roman" panose="02020603050405020304" pitchFamily="18" charset="0"/>
            </a:endParaRPr>
          </a:p>
        </p:txBody>
      </p:sp>
      <p:pic>
        <p:nvPicPr>
          <p:cNvPr id="183" name="Google Shape;183;p14" descr="photo-1434030216411-0b793f4b4173.jpg"/>
          <p:cNvPicPr preferRelativeResize="0"/>
          <p:nvPr/>
        </p:nvPicPr>
        <p:blipFill rotWithShape="1">
          <a:blip r:embed="rId3">
            <a:alphaModFix/>
          </a:blip>
          <a:srcRect l="18591" r="15761"/>
          <a:stretch/>
        </p:blipFill>
        <p:spPr>
          <a:xfrm>
            <a:off x="6019800" y="0"/>
            <a:ext cx="3124200" cy="5143500"/>
          </a:xfrm>
          <a:prstGeom prst="rect">
            <a:avLst/>
          </a:prstGeom>
          <a:noFill/>
          <a:ln>
            <a:noFill/>
          </a:ln>
        </p:spPr>
      </p:pic>
      <p:sp>
        <p:nvSpPr>
          <p:cNvPr id="6" name="Google Shape;181;p14"/>
          <p:cNvSpPr txBox="1">
            <a:spLocks/>
          </p:cNvSpPr>
          <p:nvPr/>
        </p:nvSpPr>
        <p:spPr>
          <a:xfrm>
            <a:off x="333600" y="1568348"/>
            <a:ext cx="4924200" cy="719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1pPr>
            <a:lvl2pPr marR="0" lvl="1"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2pPr>
            <a:lvl3pPr marR="0" lvl="2"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3pPr>
            <a:lvl4pPr marR="0" lvl="3"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4pPr>
            <a:lvl5pPr marR="0" lvl="4"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5pPr>
            <a:lvl6pPr marR="0" lvl="5"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6pPr>
            <a:lvl7pPr marR="0" lvl="6"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7pPr>
            <a:lvl8pPr marR="0" lvl="7"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8pPr>
            <a:lvl9pPr marR="0" lvl="8"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9pPr>
          </a:lstStyle>
          <a:p>
            <a:endParaRPr lang="en-US" sz="3600" dirty="0">
              <a:solidFill>
                <a:srgbClr val="FF9900"/>
              </a:solidFill>
              <a:latin typeface="Times New Roman" panose="02020603050405020304" pitchFamily="18" charset="0"/>
              <a:cs typeface="Times New Roman" panose="02020603050405020304" pitchFamily="18" charset="0"/>
            </a:endParaRPr>
          </a:p>
        </p:txBody>
      </p:sp>
      <p:sp>
        <p:nvSpPr>
          <p:cNvPr id="7" name="Google Shape;182;p14"/>
          <p:cNvSpPr txBox="1">
            <a:spLocks/>
          </p:cNvSpPr>
          <p:nvPr/>
        </p:nvSpPr>
        <p:spPr>
          <a:xfrm>
            <a:off x="333600" y="2220827"/>
            <a:ext cx="4924200" cy="13371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4BB5D9"/>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1pPr>
            <a:lvl2pPr marL="914400" marR="0" lvl="1" indent="-355600" algn="l" rtl="0">
              <a:lnSpc>
                <a:spcPct val="100000"/>
              </a:lnSpc>
              <a:spcBef>
                <a:spcPts val="0"/>
              </a:spcBef>
              <a:spcAft>
                <a:spcPts val="0"/>
              </a:spcAft>
              <a:buClr>
                <a:srgbClr val="4BB5D9"/>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2pPr>
            <a:lvl3pPr marL="1371600" marR="0" lvl="2"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3pPr>
            <a:lvl4pPr marL="1828800" marR="0" lvl="3"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4pPr>
            <a:lvl5pPr marL="2286000" marR="0" lvl="4"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5pPr>
            <a:lvl6pPr marL="2743200" marR="0" lvl="5"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6pPr>
            <a:lvl7pPr marL="3200400" marR="0" lvl="6"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7pPr>
            <a:lvl8pPr marL="3657600" marR="0" lvl="7"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8pPr>
            <a:lvl9pPr marL="4114800" marR="0" lvl="8"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9pPr>
          </a:lstStyle>
          <a:p>
            <a:pPr marL="101600" indent="0">
              <a:buNone/>
            </a:pPr>
            <a:endParaRPr lang="vi-VN" sz="1400" b="1" dirty="0">
              <a:latin typeface="Times New Roman" panose="02020603050405020304" pitchFamily="18" charset="0"/>
              <a:cs typeface="Times New Roman" panose="02020603050405020304" pitchFamily="18" charset="0"/>
            </a:endParaRP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781"/>
            <a:ext cx="996178" cy="803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Google Shape;176;p13"/>
          <p:cNvSpPr txBox="1">
            <a:spLocks/>
          </p:cNvSpPr>
          <p:nvPr/>
        </p:nvSpPr>
        <p:spPr>
          <a:xfrm>
            <a:off x="8526229" y="4749900"/>
            <a:ext cx="5487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latin typeface="Times New Roman" panose="02020603050405020304" pitchFamily="18" charset="0"/>
                <a:cs typeface="Times New Roman" panose="02020603050405020304" pitchFamily="18" charset="0"/>
              </a:rPr>
              <a:pPr algn="r"/>
              <a:t>3</a:t>
            </a:fld>
            <a:endParaRPr lang="e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anim calcmode="lin" valueType="num">
                                      <p:cBhvr additive="base">
                                        <p:cTn id="7" dur="500" fill="hold"/>
                                        <p:tgtEl>
                                          <p:spTgt spid="181"/>
                                        </p:tgtEl>
                                        <p:attrNameLst>
                                          <p:attrName>ppt_x</p:attrName>
                                        </p:attrNameLst>
                                      </p:cBhvr>
                                      <p:tavLst>
                                        <p:tav tm="0">
                                          <p:val>
                                            <p:strVal val="#ppt_x"/>
                                          </p:val>
                                        </p:tav>
                                        <p:tav tm="100000">
                                          <p:val>
                                            <p:strVal val="#ppt_x"/>
                                          </p:val>
                                        </p:tav>
                                      </p:tavLst>
                                    </p:anim>
                                    <p:anim calcmode="lin" valueType="num">
                                      <p:cBhvr additive="base">
                                        <p:cTn id="8"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nodePh="1">
                                  <p:stCondLst>
                                    <p:cond delay="0"/>
                                  </p:stCondLst>
                                  <p:endCondLst>
                                    <p:cond evt="begin" delay="0">
                                      <p:tn val="19"/>
                                    </p:cond>
                                  </p:endCondLst>
                                  <p:childTnLst>
                                    <p:set>
                                      <p:cBhvr>
                                        <p:cTn id="20" dur="1" fill="hold">
                                          <p:stCondLst>
                                            <p:cond delay="0"/>
                                          </p:stCondLst>
                                        </p:cTn>
                                        <p:tgtEl>
                                          <p:spTgt spid="6">
                                            <p:txEl>
                                              <p:pRg st="0" end="0"/>
                                            </p:txEl>
                                          </p:spTgt>
                                        </p:tgtEl>
                                        <p:attrNameLst>
                                          <p:attrName>style.visibility</p:attrName>
                                        </p:attrNameLst>
                                      </p:cBhvr>
                                      <p:to>
                                        <p:strVal val="visible"/>
                                      </p:to>
                                    </p:set>
                                    <p:anim calcmode="lin" valueType="num">
                                      <p:cBhvr additive="base">
                                        <p:cTn id="2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nodePh="1">
                                  <p:stCondLst>
                                    <p:cond delay="0"/>
                                  </p:stCondLst>
                                  <p:endCondLst>
                                    <p:cond evt="begin" delay="0">
                                      <p:tn val="25"/>
                                    </p:cond>
                                  </p:end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5"/>
          <p:cNvSpPr txBox="1">
            <a:spLocks noGrp="1"/>
          </p:cNvSpPr>
          <p:nvPr>
            <p:ph type="ctrTitle"/>
          </p:nvPr>
        </p:nvSpPr>
        <p:spPr>
          <a:xfrm>
            <a:off x="685800" y="1809750"/>
            <a:ext cx="5791200" cy="1159800"/>
          </a:xfrm>
          <a:prstGeom prst="rect">
            <a:avLst/>
          </a:prstGeom>
        </p:spPr>
        <p:txBody>
          <a:bodyPr spcFirstLastPara="1" wrap="square" lIns="91425" tIns="91425" rIns="91425" bIns="91425" anchor="b" anchorCtr="0">
            <a:noAutofit/>
          </a:bodyPr>
          <a:lstStyle/>
          <a:p>
            <a:r>
              <a:rPr lang="pt-BR" dirty="0">
                <a:solidFill>
                  <a:srgbClr val="92D050"/>
                </a:solidFill>
                <a:effectLst>
                  <a:glow>
                    <a:srgbClr val="000000"/>
                  </a:glow>
                  <a:outerShdw sx="0" sy="0">
                    <a:srgbClr val="000000"/>
                  </a:outerShdw>
                  <a:reflection stA="0" endPos="0" fadeDir="0" sx="0" sy="0"/>
                </a:effectLst>
                <a:latin typeface="Times New Roman" panose="02020603050405020304" pitchFamily="18" charset="0"/>
                <a:cs typeface="Times New Roman" panose="02020603050405020304" pitchFamily="18" charset="0"/>
              </a:rPr>
              <a:t>Giới thiệu khái quát về công nghệ xe tự hành</a:t>
            </a:r>
            <a:endParaRPr dirty="0">
              <a:solidFill>
                <a:srgbClr val="92D050"/>
              </a:solidFill>
              <a:latin typeface="Times New Roman" panose="02020603050405020304" pitchFamily="18" charset="0"/>
              <a:cs typeface="Times New Roman" panose="02020603050405020304" pitchFamily="18" charset="0"/>
            </a:endParaRPr>
          </a:p>
        </p:txBody>
      </p:sp>
      <p:sp>
        <p:nvSpPr>
          <p:cNvPr id="191" name="Google Shape;191;p15"/>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5" name="Google Shape;176;p13"/>
          <p:cNvSpPr txBox="1">
            <a:spLocks/>
          </p:cNvSpPr>
          <p:nvPr/>
        </p:nvSpPr>
        <p:spPr>
          <a:xfrm>
            <a:off x="8526229" y="4749900"/>
            <a:ext cx="5487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latin typeface="Times New Roman" panose="02020603050405020304" pitchFamily="18" charset="0"/>
                <a:cs typeface="Times New Roman" panose="02020603050405020304" pitchFamily="18" charset="0"/>
              </a:rPr>
              <a:pPr algn="r"/>
              <a:t>4</a:t>
            </a:fld>
            <a:endParaRPr lang="en" dirty="0">
              <a:latin typeface="Times New Roman" panose="02020603050405020304" pitchFamily="18" charset="0"/>
              <a:cs typeface="Times New Roman" panose="02020603050405020304" pitchFamily="18" charset="0"/>
            </a:endParaRP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781"/>
            <a:ext cx="996178" cy="803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9"/>
                                        </p:tgtEl>
                                        <p:attrNameLst>
                                          <p:attrName>style.visibility</p:attrName>
                                        </p:attrNameLst>
                                      </p:cBhvr>
                                      <p:to>
                                        <p:strVal val="visible"/>
                                      </p:to>
                                    </p:set>
                                    <p:anim calcmode="lin" valueType="num">
                                      <p:cBhvr additive="base">
                                        <p:cTn id="7" dur="500" fill="hold"/>
                                        <p:tgtEl>
                                          <p:spTgt spid="189"/>
                                        </p:tgtEl>
                                        <p:attrNameLst>
                                          <p:attrName>ppt_x</p:attrName>
                                        </p:attrNameLst>
                                      </p:cBhvr>
                                      <p:tavLst>
                                        <p:tav tm="0">
                                          <p:val>
                                            <p:strVal val="#ppt_x"/>
                                          </p:val>
                                        </p:tav>
                                        <p:tav tm="100000">
                                          <p:val>
                                            <p:strVal val="#ppt_x"/>
                                          </p:val>
                                        </p:tav>
                                      </p:tavLst>
                                    </p:anim>
                                    <p:anim calcmode="lin" valueType="num">
                                      <p:cBhvr additive="base">
                                        <p:cTn id="8" dur="500" fill="hold"/>
                                        <p:tgtEl>
                                          <p:spTgt spid="1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6"/>
          <p:cNvSpPr txBox="1">
            <a:spLocks noGrp="1"/>
          </p:cNvSpPr>
          <p:nvPr>
            <p:ph type="body" idx="1"/>
          </p:nvPr>
        </p:nvSpPr>
        <p:spPr>
          <a:xfrm>
            <a:off x="2590800" y="895350"/>
            <a:ext cx="5486400" cy="819900"/>
          </a:xfrm>
          <a:prstGeom prst="rect">
            <a:avLst/>
          </a:prstGeom>
        </p:spPr>
        <p:txBody>
          <a:bodyPr spcFirstLastPara="1" wrap="square" lIns="91425" tIns="91425" rIns="91425" bIns="91425" anchor="ctr" anchorCtr="0">
            <a:noAutofit/>
          </a:bodyPr>
          <a:lstStyle/>
          <a:p>
            <a:pPr marL="0" lvl="0" indent="0">
              <a:buNone/>
            </a:pPr>
            <a:r>
              <a:rPr lang="vi-VN" sz="3200" b="1" dirty="0">
                <a:latin typeface="Times New Roman" panose="02020603050405020304" pitchFamily="18" charset="0"/>
                <a:cs typeface="Times New Roman" panose="02020603050405020304" pitchFamily="18" charset="0"/>
              </a:rPr>
              <a:t>Các cấp độ của xe tự hành</a:t>
            </a:r>
            <a:endParaRPr sz="3200" b="1" dirty="0">
              <a:latin typeface="Times New Roman" panose="02020603050405020304" pitchFamily="18" charset="0"/>
              <a:cs typeface="Times New Roman" panose="02020603050405020304" pitchFamily="18" charset="0"/>
            </a:endParaRPr>
          </a:p>
        </p:txBody>
      </p:sp>
      <p:sp>
        <p:nvSpPr>
          <p:cNvPr id="4" name="Google Shape;182;p14"/>
          <p:cNvSpPr txBox="1">
            <a:spLocks/>
          </p:cNvSpPr>
          <p:nvPr/>
        </p:nvSpPr>
        <p:spPr>
          <a:xfrm>
            <a:off x="304800" y="1657350"/>
            <a:ext cx="4924200" cy="1953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4BB5D9"/>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1pPr>
            <a:lvl2pPr marL="914400" marR="0" lvl="1" indent="-355600" algn="l" rtl="0">
              <a:lnSpc>
                <a:spcPct val="100000"/>
              </a:lnSpc>
              <a:spcBef>
                <a:spcPts val="0"/>
              </a:spcBef>
              <a:spcAft>
                <a:spcPts val="0"/>
              </a:spcAft>
              <a:buClr>
                <a:srgbClr val="4BB5D9"/>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2pPr>
            <a:lvl3pPr marL="1371600" marR="0" lvl="2"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3pPr>
            <a:lvl4pPr marL="1828800" marR="0" lvl="3"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4pPr>
            <a:lvl5pPr marL="2286000" marR="0" lvl="4"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5pPr>
            <a:lvl6pPr marL="2743200" marR="0" lvl="5"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6pPr>
            <a:lvl7pPr marL="3200400" marR="0" lvl="6"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7pPr>
            <a:lvl8pPr marL="3657600" marR="0" lvl="7"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8pPr>
            <a:lvl9pPr marL="4114800" marR="0" lvl="8" indent="-355600" algn="l" rtl="0">
              <a:lnSpc>
                <a:spcPct val="100000"/>
              </a:lnSpc>
              <a:spcBef>
                <a:spcPts val="0"/>
              </a:spcBef>
              <a:spcAft>
                <a:spcPts val="0"/>
              </a:spcAft>
              <a:buClr>
                <a:srgbClr val="607896"/>
              </a:buClr>
              <a:buSzPts val="2000"/>
              <a:buFont typeface="Roboto Condensed"/>
              <a:buChar char="■"/>
              <a:defRPr sz="2000" b="0" i="0" u="none" strike="noStrike" cap="none">
                <a:solidFill>
                  <a:srgbClr val="607896"/>
                </a:solidFill>
                <a:latin typeface="Roboto Condensed"/>
                <a:ea typeface="Roboto Condensed"/>
                <a:cs typeface="Roboto Condensed"/>
                <a:sym typeface="Roboto Condensed"/>
              </a:defRPr>
            </a:lvl9pPr>
          </a:lstStyle>
          <a:p>
            <a:pPr algn="just"/>
            <a:r>
              <a:rPr lang="pt-BR" sz="1400" b="1" dirty="0">
                <a:latin typeface="Times New Roman" panose="02020603050405020304" pitchFamily="18" charset="0"/>
                <a:cs typeface="Times New Roman" panose="02020603050405020304" pitchFamily="18" charset="0"/>
              </a:rPr>
              <a:t>- Cấp độ 0</a:t>
            </a:r>
            <a:r>
              <a:rPr lang="pt-BR" sz="1400" b="1" i="1" dirty="0">
                <a:latin typeface="Times New Roman" panose="02020603050405020304" pitchFamily="18" charset="0"/>
                <a:cs typeface="Times New Roman" panose="02020603050405020304" pitchFamily="18" charset="0"/>
              </a:rPr>
              <a:t>:</a:t>
            </a:r>
            <a:r>
              <a:rPr lang="pt-BR" sz="1400" b="1" dirty="0">
                <a:latin typeface="Times New Roman" panose="02020603050405020304" pitchFamily="18" charset="0"/>
                <a:cs typeface="Times New Roman" panose="02020603050405020304" pitchFamily="18" charset="0"/>
              </a:rPr>
              <a:t> Phụ thuộc hoàn toàn vào người lái.</a:t>
            </a:r>
            <a:r>
              <a:rPr lang="pt-BR" sz="1400" b="1" i="1" dirty="0">
                <a:latin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a:p>
            <a:pPr algn="just"/>
            <a:r>
              <a:rPr lang="pt-BR" sz="1400" b="1" dirty="0">
                <a:latin typeface="Times New Roman" panose="02020603050405020304" pitchFamily="18" charset="0"/>
                <a:cs typeface="Times New Roman" panose="02020603050405020304" pitchFamily="18" charset="0"/>
              </a:rPr>
              <a:t>- Cấp độ 1: Hỗ trợ lái xe.</a:t>
            </a:r>
            <a:endParaRPr lang="en-US" sz="1400" dirty="0">
              <a:latin typeface="Times New Roman" panose="02020603050405020304" pitchFamily="18" charset="0"/>
              <a:cs typeface="Times New Roman" panose="02020603050405020304" pitchFamily="18" charset="0"/>
            </a:endParaRPr>
          </a:p>
          <a:p>
            <a:pPr algn="just"/>
            <a:r>
              <a:rPr lang="pt-BR" sz="1400" b="1" dirty="0">
                <a:latin typeface="Times New Roman" panose="02020603050405020304" pitchFamily="18" charset="0"/>
                <a:cs typeface="Times New Roman" panose="02020603050405020304" pitchFamily="18" charset="0"/>
              </a:rPr>
              <a:t>- Cấp độ 2</a:t>
            </a:r>
            <a:r>
              <a:rPr lang="pt-BR" sz="1400" dirty="0">
                <a:latin typeface="Times New Roman" panose="02020603050405020304" pitchFamily="18" charset="0"/>
                <a:cs typeface="Times New Roman" panose="02020603050405020304" pitchFamily="18" charset="0"/>
              </a:rPr>
              <a:t>:</a:t>
            </a:r>
            <a:r>
              <a:rPr lang="pt-BR" sz="1400" b="1" dirty="0">
                <a:latin typeface="Times New Roman" panose="02020603050405020304" pitchFamily="18" charset="0"/>
                <a:cs typeface="Times New Roman" panose="02020603050405020304" pitchFamily="18" charset="0"/>
              </a:rPr>
              <a:t> Hỗ trợ người lái một phần.</a:t>
            </a:r>
          </a:p>
          <a:p>
            <a:pPr algn="just"/>
            <a:r>
              <a:rPr lang="pt-BR" sz="1400" b="1" dirty="0">
                <a:latin typeface="Times New Roman" panose="02020603050405020304" pitchFamily="18" charset="0"/>
                <a:cs typeface="Times New Roman" panose="02020603050405020304" pitchFamily="18" charset="0"/>
              </a:rPr>
              <a:t>-</a:t>
            </a:r>
            <a:r>
              <a:rPr lang="pt-BR" sz="1400" dirty="0">
                <a:latin typeface="Times New Roman" panose="02020603050405020304" pitchFamily="18" charset="0"/>
                <a:cs typeface="Times New Roman" panose="02020603050405020304" pitchFamily="18" charset="0"/>
              </a:rPr>
              <a:t> </a:t>
            </a:r>
            <a:r>
              <a:rPr lang="pt-BR" sz="1400" b="1" dirty="0">
                <a:latin typeface="Times New Roman" panose="02020603050405020304" pitchFamily="18" charset="0"/>
                <a:cs typeface="Times New Roman" panose="02020603050405020304" pitchFamily="18" charset="0"/>
              </a:rPr>
              <a:t>Cấp độ 3: Tự lái tùy điều kiện.</a:t>
            </a:r>
            <a:endParaRPr lang="en-US" sz="1400" dirty="0">
              <a:latin typeface="Times New Roman" panose="02020603050405020304" pitchFamily="18" charset="0"/>
              <a:cs typeface="Times New Roman" panose="02020603050405020304" pitchFamily="18" charset="0"/>
            </a:endParaRPr>
          </a:p>
          <a:p>
            <a:pPr algn="just"/>
            <a:r>
              <a:rPr lang="pt-BR" sz="1400" b="1" dirty="0">
                <a:latin typeface="Times New Roman" panose="02020603050405020304" pitchFamily="18" charset="0"/>
                <a:cs typeface="Times New Roman" panose="02020603050405020304" pitchFamily="18" charset="0"/>
              </a:rPr>
              <a:t>-</a:t>
            </a:r>
            <a:r>
              <a:rPr lang="pt-BR" sz="1400" dirty="0">
                <a:latin typeface="Times New Roman" panose="02020603050405020304" pitchFamily="18" charset="0"/>
                <a:cs typeface="Times New Roman" panose="02020603050405020304" pitchFamily="18" charset="0"/>
              </a:rPr>
              <a:t> </a:t>
            </a:r>
            <a:r>
              <a:rPr lang="pt-BR" sz="1400" b="1" dirty="0">
                <a:latin typeface="Times New Roman" panose="02020603050405020304" pitchFamily="18" charset="0"/>
                <a:cs typeface="Times New Roman" panose="02020603050405020304" pitchFamily="18" charset="0"/>
              </a:rPr>
              <a:t>Cấp độ 4: Gần như tự lái.</a:t>
            </a:r>
          </a:p>
          <a:p>
            <a:pPr algn="just"/>
            <a:r>
              <a:rPr lang="pt-BR" sz="1400" b="1" dirty="0">
                <a:latin typeface="Times New Roman" panose="02020603050405020304" pitchFamily="18" charset="0"/>
                <a:cs typeface="Times New Roman" panose="02020603050405020304" pitchFamily="18" charset="0"/>
              </a:rPr>
              <a:t>- Cấp độ 5: Tự lái hoàn toàn. </a:t>
            </a: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endParaRPr lang="vi-VN" sz="1400" b="1" dirty="0">
              <a:latin typeface="Times New Roman" panose="02020603050405020304" pitchFamily="18" charset="0"/>
              <a:cs typeface="Times New Roman" panose="02020603050405020304" pitchFamily="18" charset="0"/>
            </a:endParaRPr>
          </a:p>
        </p:txBody>
      </p:sp>
      <p:sp>
        <p:nvSpPr>
          <p:cNvPr id="5" name="Google Shape;176;p13"/>
          <p:cNvSpPr txBox="1">
            <a:spLocks/>
          </p:cNvSpPr>
          <p:nvPr/>
        </p:nvSpPr>
        <p:spPr>
          <a:xfrm>
            <a:off x="8526229" y="4749900"/>
            <a:ext cx="5487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latin typeface="Times New Roman" panose="02020603050405020304" pitchFamily="18" charset="0"/>
                <a:cs typeface="Times New Roman" panose="02020603050405020304" pitchFamily="18" charset="0"/>
              </a:rPr>
              <a:pPr algn="r"/>
              <a:t>5</a:t>
            </a:fld>
            <a:endParaRPr lang="en" dirty="0">
              <a:latin typeface="Times New Roman" panose="02020603050405020304" pitchFamily="18" charset="0"/>
              <a:cs typeface="Times New Roman" panose="02020603050405020304" pitchFamily="18" charset="0"/>
            </a:endParaRP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781"/>
            <a:ext cx="996178" cy="803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6">
                                            <p:txEl>
                                              <p:pRg st="0" end="0"/>
                                            </p:txEl>
                                          </p:spTgt>
                                        </p:tgtEl>
                                        <p:attrNameLst>
                                          <p:attrName>style.visibility</p:attrName>
                                        </p:attrNameLst>
                                      </p:cBhvr>
                                      <p:to>
                                        <p:strVal val="visible"/>
                                      </p:to>
                                    </p:set>
                                    <p:anim calcmode="lin" valueType="num">
                                      <p:cBhvr additive="base">
                                        <p:cTn id="7" dur="500" fill="hold"/>
                                        <p:tgtEl>
                                          <p:spTgt spid="19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5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fade">
                                      <p:cBhvr>
                                        <p:cTn id="33" dur="500"/>
                                        <p:tgtEl>
                                          <p:spTgt spid="4">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5" end="5"/>
                                            </p:txEl>
                                          </p:spTgt>
                                        </p:tgtEl>
                                        <p:attrNameLst>
                                          <p:attrName>style.visibility</p:attrName>
                                        </p:attrNameLst>
                                      </p:cBhvr>
                                      <p:to>
                                        <p:strVal val="visible"/>
                                      </p:to>
                                    </p:set>
                                    <p:animEffect transition="in" filter="fade">
                                      <p:cBhvr>
                                        <p:cTn id="38"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5" name="Google Shape;255;p2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254" name="Google Shape;254;p22"/>
          <p:cNvSpPr txBox="1">
            <a:spLocks noGrp="1"/>
          </p:cNvSpPr>
          <p:nvPr>
            <p:ph type="title" idx="4294967295"/>
          </p:nvPr>
        </p:nvSpPr>
        <p:spPr>
          <a:xfrm>
            <a:off x="990600" y="2038350"/>
            <a:ext cx="8153400" cy="1379538"/>
          </a:xfrm>
          <a:prstGeom prst="rect">
            <a:avLst/>
          </a:prstGeom>
        </p:spPr>
        <p:txBody>
          <a:bodyPr spcFirstLastPara="1" wrap="square" lIns="91425" tIns="91425" rIns="91425" bIns="91425" anchor="b" anchorCtr="0">
            <a:noAutofit/>
          </a:bodyPr>
          <a:lstStyle/>
          <a:p>
            <a:r>
              <a:rPr lang="pt-BR" sz="3600" dirty="0">
                <a:solidFill>
                  <a:srgbClr val="FF0000"/>
                </a:solidFill>
                <a:effectLst>
                  <a:glow>
                    <a:srgbClr val="000000"/>
                  </a:glow>
                  <a:outerShdw sx="0" sy="0">
                    <a:srgbClr val="000000"/>
                  </a:outerShdw>
                  <a:reflection stA="0" endPos="0" fadeDir="0" sx="0" sy="0"/>
                </a:effectLst>
                <a:latin typeface="Times New Roman" panose="02020603050405020304" pitchFamily="18" charset="0"/>
                <a:cs typeface="Times New Roman" panose="02020603050405020304" pitchFamily="18" charset="0"/>
              </a:rPr>
              <a:t>Các Cảm Biến Trên Xe Tự Hành</a:t>
            </a:r>
            <a:r>
              <a:rPr lang="en-US" sz="4000" dirty="0">
                <a:solidFill>
                  <a:srgbClr val="FF0000"/>
                </a:solidFill>
                <a:effectLst>
                  <a:glow>
                    <a:srgbClr val="000000"/>
                  </a:glow>
                  <a:outerShdw sx="0" sy="0">
                    <a:srgbClr val="000000"/>
                  </a:outerShdw>
                  <a:reflection stA="0" endPos="0" fadeDir="0" sx="0" sy="0"/>
                </a:effectLst>
                <a:latin typeface="Times New Roman" panose="02020603050405020304" pitchFamily="18" charset="0"/>
                <a:cs typeface="Times New Roman" panose="02020603050405020304" pitchFamily="18" charset="0"/>
              </a:rPr>
              <a:t/>
            </a:r>
            <a:br>
              <a:rPr lang="en-US" sz="4000" dirty="0">
                <a:solidFill>
                  <a:srgbClr val="FF0000"/>
                </a:solidFill>
                <a:effectLst>
                  <a:glow>
                    <a:srgbClr val="000000"/>
                  </a:glow>
                  <a:outerShdw sx="0" sy="0">
                    <a:srgbClr val="000000"/>
                  </a:outerShdw>
                  <a:reflection stA="0" endPos="0" fadeDir="0" sx="0" sy="0"/>
                </a:effectLst>
                <a:latin typeface="Times New Roman" panose="02020603050405020304" pitchFamily="18" charset="0"/>
                <a:cs typeface="Times New Roman" panose="02020603050405020304" pitchFamily="18" charset="0"/>
              </a:rPr>
            </a:br>
            <a:endParaRPr sz="4000" dirty="0">
              <a:solidFill>
                <a:srgbClr val="FF0000"/>
              </a:solidFill>
              <a:latin typeface="Times New Roman" panose="02020603050405020304" pitchFamily="18" charset="0"/>
              <a:cs typeface="Times New Roman" panose="02020603050405020304" pitchFamily="18" charset="0"/>
            </a:endParaRPr>
          </a:p>
        </p:txBody>
      </p:sp>
      <p:sp>
        <p:nvSpPr>
          <p:cNvPr id="4" name="Google Shape;176;p13"/>
          <p:cNvSpPr txBox="1">
            <a:spLocks/>
          </p:cNvSpPr>
          <p:nvPr/>
        </p:nvSpPr>
        <p:spPr>
          <a:xfrm>
            <a:off x="8526229" y="4749900"/>
            <a:ext cx="5487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latin typeface="Times New Roman" panose="02020603050405020304" pitchFamily="18" charset="0"/>
                <a:cs typeface="Times New Roman" panose="02020603050405020304" pitchFamily="18" charset="0"/>
              </a:rPr>
              <a:pPr algn="r"/>
              <a:t>6</a:t>
            </a:fld>
            <a:endParaRPr lang="en" dirty="0">
              <a:latin typeface="Times New Roman" panose="02020603050405020304" pitchFamily="18" charset="0"/>
              <a:cs typeface="Times New Roman" panose="02020603050405020304" pitchFamily="18"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781"/>
            <a:ext cx="996178" cy="803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4"/>
                                        </p:tgtEl>
                                        <p:attrNameLst>
                                          <p:attrName>style.visibility</p:attrName>
                                        </p:attrNameLst>
                                      </p:cBhvr>
                                      <p:to>
                                        <p:strVal val="visible"/>
                                      </p:to>
                                    </p:set>
                                    <p:anim calcmode="lin" valueType="num">
                                      <p:cBhvr additive="base">
                                        <p:cTn id="7" dur="500" fill="hold"/>
                                        <p:tgtEl>
                                          <p:spTgt spid="254"/>
                                        </p:tgtEl>
                                        <p:attrNameLst>
                                          <p:attrName>ppt_x</p:attrName>
                                        </p:attrNameLst>
                                      </p:cBhvr>
                                      <p:tavLst>
                                        <p:tav tm="0">
                                          <p:val>
                                            <p:strVal val="#ppt_x"/>
                                          </p:val>
                                        </p:tav>
                                        <p:tav tm="100000">
                                          <p:val>
                                            <p:strVal val="#ppt_x"/>
                                          </p:val>
                                        </p:tav>
                                      </p:tavLst>
                                    </p:anim>
                                    <p:anim calcmode="lin" valueType="num">
                                      <p:cBhvr additive="base">
                                        <p:cTn id="8" dur="500" fill="hold"/>
                                        <p:tgtEl>
                                          <p:spTgt spid="2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3"/>
          <p:cNvSpPr txBox="1">
            <a:spLocks noGrp="1"/>
          </p:cNvSpPr>
          <p:nvPr>
            <p:ph type="title"/>
          </p:nvPr>
        </p:nvSpPr>
        <p:spPr>
          <a:xfrm>
            <a:off x="5562600" y="819150"/>
            <a:ext cx="3581400" cy="2590800"/>
          </a:xfrm>
          <a:prstGeom prst="rect">
            <a:avLst/>
          </a:prstGeom>
        </p:spPr>
        <p:txBody>
          <a:bodyPr spcFirstLastPara="1" wrap="square" lIns="91425" tIns="91425" rIns="91425" bIns="91425" anchor="b" anchorCtr="0">
            <a:noAutofit/>
          </a:bodyPr>
          <a:lstStyle/>
          <a:p>
            <a:pPr lvl="1"/>
            <a:r>
              <a:rPr lang="vi-VN" sz="2400" dirty="0">
                <a:latin typeface="Times New Roman" panose="02020603050405020304" pitchFamily="18" charset="0"/>
                <a:cs typeface="Times New Roman" panose="02020603050405020304" pitchFamily="18" charset="0"/>
              </a:rPr>
              <a:t>Các cảm biến chính trên xe bao gồm : Radar,Lidar,Camera.Các cảm biến chính này tạo nên một mạng lưới giúp xe có thể điều khiển ở cấp độ 3</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lên</a:t>
            </a:r>
            <a:r>
              <a:rPr lang="en-US" sz="2400" dirty="0">
                <a:latin typeface="Times New Roman" panose="02020603050405020304" pitchFamily="18" charset="0"/>
                <a:cs typeface="Times New Roman" panose="02020603050405020304" pitchFamily="18" charset="0"/>
              </a:rPr>
              <a:t>.</a:t>
            </a:r>
          </a:p>
        </p:txBody>
      </p:sp>
      <p:pic>
        <p:nvPicPr>
          <p:cNvPr id="7" name="Hình ảnh 5"/>
          <p:cNvPicPr/>
          <p:nvPr/>
        </p:nvPicPr>
        <p:blipFill>
          <a:blip r:embed="rId3"/>
          <a:stretch>
            <a:fillRect/>
          </a:stretch>
        </p:blipFill>
        <p:spPr>
          <a:xfrm>
            <a:off x="0" y="0"/>
            <a:ext cx="5562600" cy="4876800"/>
          </a:xfrm>
          <a:prstGeom prst="rect">
            <a:avLst/>
          </a:prstGeom>
        </p:spPr>
      </p:pic>
      <p:sp>
        <p:nvSpPr>
          <p:cNvPr id="5" name="Google Shape;176;p13"/>
          <p:cNvSpPr txBox="1">
            <a:spLocks/>
          </p:cNvSpPr>
          <p:nvPr/>
        </p:nvSpPr>
        <p:spPr>
          <a:xfrm>
            <a:off x="8526229" y="4749900"/>
            <a:ext cx="5487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solidFill>
                  <a:schemeClr val="tx1"/>
                </a:solidFill>
                <a:latin typeface="Times New Roman" panose="02020603050405020304" pitchFamily="18" charset="0"/>
                <a:cs typeface="Times New Roman" panose="02020603050405020304" pitchFamily="18" charset="0"/>
              </a:rPr>
              <a:pPr algn="r"/>
              <a:t>7</a:t>
            </a:fld>
            <a:endParaRPr lang="en" dirty="0">
              <a:solidFill>
                <a:schemeClr val="tx1"/>
              </a:solidFill>
              <a:latin typeface="Times New Roman" panose="02020603050405020304" pitchFamily="18" charset="0"/>
              <a:cs typeface="Times New Roman" panose="02020603050405020304" pitchFamily="18" charset="0"/>
            </a:endParaRPr>
          </a:p>
        </p:txBody>
      </p:sp>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781"/>
            <a:ext cx="996178" cy="803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60"/>
                                        </p:tgtEl>
                                        <p:attrNameLst>
                                          <p:attrName>style.visibility</p:attrName>
                                        </p:attrNameLst>
                                      </p:cBhvr>
                                      <p:to>
                                        <p:strVal val="visible"/>
                                      </p:to>
                                    </p:set>
                                    <p:animEffect transition="in" filter="fade">
                                      <p:cBhvr>
                                        <p:cTn id="13" dur="500"/>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4"/>
          <p:cNvSpPr txBox="1">
            <a:spLocks noGrp="1"/>
          </p:cNvSpPr>
          <p:nvPr>
            <p:ph type="title"/>
          </p:nvPr>
        </p:nvSpPr>
        <p:spPr>
          <a:xfrm>
            <a:off x="2743200" y="819150"/>
            <a:ext cx="5760300" cy="721350"/>
          </a:xfrm>
          <a:prstGeom prst="rect">
            <a:avLst/>
          </a:prstGeom>
        </p:spPr>
        <p:txBody>
          <a:bodyPr spcFirstLastPara="1" wrap="square" lIns="91425" tIns="91425" rIns="91425" bIns="91425" anchor="b" anchorCtr="0">
            <a:noAutofit/>
          </a:bodyPr>
          <a:lstStyle/>
          <a:p>
            <a:r>
              <a:rPr lang="pt-BR" sz="4000" dirty="0">
                <a:solidFill>
                  <a:srgbClr val="FF0000"/>
                </a:solidFill>
                <a:latin typeface="Times New Roman" panose="02020603050405020304" pitchFamily="18" charset="0"/>
                <a:cs typeface="Times New Roman" panose="02020603050405020304" pitchFamily="18" charset="0"/>
              </a:rPr>
              <a:t>Cảm</a:t>
            </a:r>
            <a:r>
              <a:rPr lang="pt-BR" dirty="0">
                <a:latin typeface="Times New Roman" panose="02020603050405020304" pitchFamily="18" charset="0"/>
                <a:cs typeface="Times New Roman" panose="02020603050405020304" pitchFamily="18" charset="0"/>
              </a:rPr>
              <a:t> </a:t>
            </a:r>
            <a:r>
              <a:rPr lang="pt-BR" sz="4000" dirty="0">
                <a:solidFill>
                  <a:srgbClr val="FF0000"/>
                </a:solidFill>
                <a:latin typeface="Times New Roman" panose="02020603050405020304" pitchFamily="18" charset="0"/>
                <a:cs typeface="Times New Roman" panose="02020603050405020304" pitchFamily="18" charset="0"/>
              </a:rPr>
              <a:t>biến Lidar</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p:txBody>
      </p:sp>
      <p:sp>
        <p:nvSpPr>
          <p:cNvPr id="2" name="Hộp Văn bản 1">
            <a:extLst>
              <a:ext uri="{FF2B5EF4-FFF2-40B4-BE49-F238E27FC236}">
                <a16:creationId xmlns:a16="http://schemas.microsoft.com/office/drawing/2014/main" xmlns="" id="{48802A73-7DCB-41F5-B204-3CA15410D988}"/>
              </a:ext>
            </a:extLst>
          </p:cNvPr>
          <p:cNvSpPr txBox="1"/>
          <p:nvPr/>
        </p:nvSpPr>
        <p:spPr>
          <a:xfrm>
            <a:off x="685800" y="1311900"/>
            <a:ext cx="8274900" cy="1323439"/>
          </a:xfrm>
          <a:prstGeom prst="rect">
            <a:avLst/>
          </a:prstGeom>
          <a:noFill/>
        </p:spPr>
        <p:txBody>
          <a:bodyPr wrap="square" rtlCol="0">
            <a:spAutoFit/>
          </a:bodyPr>
          <a:lstStyle/>
          <a:p>
            <a:r>
              <a:rPr lang="pt-BR" sz="2000" b="1" dirty="0">
                <a:solidFill>
                  <a:srgbClr val="3796BF"/>
                </a:solidFill>
                <a:latin typeface="Times New Roman" panose="02020603050405020304" pitchFamily="18" charset="0"/>
                <a:cs typeface="Times New Roman" panose="02020603050405020304" pitchFamily="18" charset="0"/>
                <a:sym typeface="Oswald"/>
              </a:rPr>
              <a:t>Lidar là một công nghệ khảo sát tiên tiến để đo khoảng cách tới mục tiêu bằng cách chiếu mục tiêu đó bằng một tia laze và đo các xung phản xạ bằng một cảm biến.</a:t>
            </a:r>
          </a:p>
          <a:p>
            <a:r>
              <a:rPr lang="pt-BR" sz="2000" b="1" dirty="0">
                <a:solidFill>
                  <a:srgbClr val="3796BF"/>
                </a:solidFill>
                <a:latin typeface="Times New Roman" panose="02020603050405020304" pitchFamily="18" charset="0"/>
                <a:cs typeface="Times New Roman" panose="02020603050405020304" pitchFamily="18" charset="0"/>
                <a:sym typeface="Oswald"/>
              </a:rPr>
              <a:t>Có 3 loại lidar chính: Lidar mặt đất ,Lidar hàng không và Lidar Mobie</a:t>
            </a:r>
            <a:endParaRPr lang="en-US" sz="2000" b="1" dirty="0">
              <a:solidFill>
                <a:srgbClr val="3796BF"/>
              </a:solidFill>
              <a:latin typeface="Times New Roman" panose="02020603050405020304" pitchFamily="18" charset="0"/>
              <a:cs typeface="Times New Roman" panose="02020603050405020304" pitchFamily="18" charset="0"/>
              <a:sym typeface="Oswald"/>
            </a:endParaRPr>
          </a:p>
        </p:txBody>
      </p:sp>
      <p:pic>
        <p:nvPicPr>
          <p:cNvPr id="6" name="Hình ảnh 5" descr="A Complete Guide to LiDAR: Light Detection and Ranging - GIS Geography">
            <a:extLst>
              <a:ext uri="{FF2B5EF4-FFF2-40B4-BE49-F238E27FC236}">
                <a16:creationId xmlns:a16="http://schemas.microsoft.com/office/drawing/2014/main" xmlns="" id="{667259E2-B96A-4043-A5B3-CB89E21FF10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21368"/>
            <a:ext cx="2971800" cy="2508162"/>
          </a:xfrm>
          <a:prstGeom prst="rect">
            <a:avLst/>
          </a:prstGeom>
          <a:noFill/>
          <a:ln>
            <a:noFill/>
          </a:ln>
        </p:spPr>
      </p:pic>
      <p:pic>
        <p:nvPicPr>
          <p:cNvPr id="7" name="Hình ảnh 4" descr="Nikon investe in Velodyne, specializzata in sensori LiDAR per i ...">
            <a:extLst>
              <a:ext uri="{FF2B5EF4-FFF2-40B4-BE49-F238E27FC236}">
                <a16:creationId xmlns:a16="http://schemas.microsoft.com/office/drawing/2014/main" xmlns="" id="{A7E619B9-18C6-4D6E-A35C-7C82F9AC83D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733800" y="2621368"/>
            <a:ext cx="3200400" cy="2508162"/>
          </a:xfrm>
          <a:prstGeom prst="rect">
            <a:avLst/>
          </a:prstGeom>
          <a:noFill/>
          <a:ln>
            <a:noFill/>
          </a:ln>
        </p:spPr>
      </p:pic>
      <p:pic>
        <p:nvPicPr>
          <p:cNvPr id="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5781"/>
            <a:ext cx="996178" cy="803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Google Shape;176;p13"/>
          <p:cNvSpPr txBox="1">
            <a:spLocks/>
          </p:cNvSpPr>
          <p:nvPr/>
        </p:nvSpPr>
        <p:spPr>
          <a:xfrm>
            <a:off x="8526229" y="4749900"/>
            <a:ext cx="5487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latin typeface="Times New Roman" panose="02020603050405020304" pitchFamily="18" charset="0"/>
                <a:cs typeface="Times New Roman" panose="02020603050405020304" pitchFamily="18" charset="0"/>
              </a:rPr>
              <a:pPr algn="r"/>
              <a:t>8</a:t>
            </a:fld>
            <a:endParaRPr lang="e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9"/>
                                        </p:tgtEl>
                                        <p:attrNameLst>
                                          <p:attrName>style.visibility</p:attrName>
                                        </p:attrNameLst>
                                      </p:cBhvr>
                                      <p:to>
                                        <p:strVal val="visible"/>
                                      </p:to>
                                    </p:set>
                                    <p:anim calcmode="lin" valueType="num">
                                      <p:cBhvr additive="base">
                                        <p:cTn id="7" dur="500" fill="hold"/>
                                        <p:tgtEl>
                                          <p:spTgt spid="269"/>
                                        </p:tgtEl>
                                        <p:attrNameLst>
                                          <p:attrName>ppt_x</p:attrName>
                                        </p:attrNameLst>
                                      </p:cBhvr>
                                      <p:tavLst>
                                        <p:tav tm="0">
                                          <p:val>
                                            <p:strVal val="#ppt_x"/>
                                          </p:val>
                                        </p:tav>
                                        <p:tav tm="100000">
                                          <p:val>
                                            <p:strVal val="#ppt_x"/>
                                          </p:val>
                                        </p:tav>
                                      </p:tavLst>
                                    </p:anim>
                                    <p:anim calcmode="lin" valueType="num">
                                      <p:cBhvr additive="base">
                                        <p:cTn id="8" dur="500" fill="hold"/>
                                        <p:tgtEl>
                                          <p:spTgt spid="26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500"/>
                                        <p:tgtEl>
                                          <p:spTgt spid="2">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6"/>
          <p:cNvSpPr txBox="1">
            <a:spLocks noGrp="1"/>
          </p:cNvSpPr>
          <p:nvPr>
            <p:ph type="ctrTitle" idx="4294967295"/>
          </p:nvPr>
        </p:nvSpPr>
        <p:spPr>
          <a:xfrm>
            <a:off x="0" y="2571750"/>
            <a:ext cx="6078538" cy="1160463"/>
          </a:xfrm>
          <a:prstGeom prst="rect">
            <a:avLst/>
          </a:prstGeom>
        </p:spPr>
        <p:txBody>
          <a:bodyPr spcFirstLastPara="1" wrap="square" lIns="91425" tIns="91425" rIns="91425" bIns="91425" anchor="b" anchorCtr="0">
            <a:noAutofit/>
          </a:bodyPr>
          <a:lstStyle/>
          <a:p>
            <a:pPr lvl="0"/>
            <a:r>
              <a:rPr lang="vi-VN" sz="2400" dirty="0">
                <a:solidFill>
                  <a:srgbClr val="FF9900"/>
                </a:solidFill>
                <a:latin typeface="Times New Roman" panose="02020603050405020304" pitchFamily="18" charset="0"/>
                <a:cs typeface="Times New Roman" panose="02020603050405020304" pitchFamily="18" charset="0"/>
              </a:rPr>
              <a:t>Trên xe tự hành Lidar được trang bị với nhiệm vụ:</a:t>
            </a:r>
            <a:br>
              <a:rPr lang="vi-VN" sz="2400" dirty="0">
                <a:solidFill>
                  <a:srgbClr val="FF9900"/>
                </a:solidFill>
                <a:latin typeface="Times New Roman" panose="02020603050405020304" pitchFamily="18" charset="0"/>
                <a:cs typeface="Times New Roman" panose="02020603050405020304" pitchFamily="18" charset="0"/>
              </a:rPr>
            </a:br>
            <a:r>
              <a:rPr lang="vi-VN" sz="2400" dirty="0">
                <a:solidFill>
                  <a:srgbClr val="FF9900"/>
                </a:solidFill>
                <a:latin typeface="Times New Roman" panose="02020603050405020304" pitchFamily="18" charset="0"/>
                <a:cs typeface="Times New Roman" panose="02020603050405020304" pitchFamily="18" charset="0"/>
              </a:rPr>
              <a:t>-	Ánh xạ môi trường</a:t>
            </a:r>
            <a:br>
              <a:rPr lang="vi-VN" sz="2400" dirty="0">
                <a:solidFill>
                  <a:srgbClr val="FF9900"/>
                </a:solidFill>
                <a:latin typeface="Times New Roman" panose="02020603050405020304" pitchFamily="18" charset="0"/>
                <a:cs typeface="Times New Roman" panose="02020603050405020304" pitchFamily="18" charset="0"/>
              </a:rPr>
            </a:br>
            <a:r>
              <a:rPr lang="vi-VN" sz="2400" dirty="0">
                <a:solidFill>
                  <a:srgbClr val="FF9900"/>
                </a:solidFill>
                <a:latin typeface="Times New Roman" panose="02020603050405020304" pitchFamily="18" charset="0"/>
                <a:cs typeface="Times New Roman" panose="02020603050405020304" pitchFamily="18" charset="0"/>
              </a:rPr>
              <a:t>-	Hỗ trợ đỗ xe</a:t>
            </a:r>
            <a:br>
              <a:rPr lang="vi-VN" sz="2400" dirty="0">
                <a:solidFill>
                  <a:srgbClr val="FF9900"/>
                </a:solidFill>
                <a:latin typeface="Times New Roman" panose="02020603050405020304" pitchFamily="18" charset="0"/>
                <a:cs typeface="Times New Roman" panose="02020603050405020304" pitchFamily="18" charset="0"/>
              </a:rPr>
            </a:br>
            <a:r>
              <a:rPr lang="vi-VN" sz="2400" dirty="0">
                <a:solidFill>
                  <a:srgbClr val="FF9900"/>
                </a:solidFill>
                <a:latin typeface="Times New Roman" panose="02020603050405020304" pitchFamily="18" charset="0"/>
                <a:cs typeface="Times New Roman" panose="02020603050405020304" pitchFamily="18" charset="0"/>
              </a:rPr>
              <a:t>-	Tầm nhìn xung quanh</a:t>
            </a:r>
            <a:br>
              <a:rPr lang="vi-VN" sz="2400" dirty="0">
                <a:solidFill>
                  <a:srgbClr val="FF9900"/>
                </a:solidFill>
                <a:latin typeface="Times New Roman" panose="02020603050405020304" pitchFamily="18" charset="0"/>
                <a:cs typeface="Times New Roman" panose="02020603050405020304" pitchFamily="18" charset="0"/>
              </a:rPr>
            </a:br>
            <a:r>
              <a:rPr lang="vi-VN" sz="2400" dirty="0">
                <a:solidFill>
                  <a:srgbClr val="FF9900"/>
                </a:solidFill>
                <a:latin typeface="Times New Roman" panose="02020603050405020304" pitchFamily="18" charset="0"/>
                <a:cs typeface="Times New Roman" panose="02020603050405020304" pitchFamily="18" charset="0"/>
              </a:rPr>
              <a:t>-	Gương chiếu hậu</a:t>
            </a:r>
            <a:br>
              <a:rPr lang="vi-VN" sz="2400" dirty="0">
                <a:solidFill>
                  <a:srgbClr val="FF9900"/>
                </a:solidFill>
                <a:latin typeface="Times New Roman" panose="02020603050405020304" pitchFamily="18" charset="0"/>
                <a:cs typeface="Times New Roman" panose="02020603050405020304" pitchFamily="18" charset="0"/>
              </a:rPr>
            </a:br>
            <a:r>
              <a:rPr lang="vi-VN" sz="2400" dirty="0">
                <a:solidFill>
                  <a:srgbClr val="FF9900"/>
                </a:solidFill>
                <a:latin typeface="Times New Roman" panose="02020603050405020304" pitchFamily="18" charset="0"/>
                <a:cs typeface="Times New Roman" panose="02020603050405020304" pitchFamily="18" charset="0"/>
              </a:rPr>
              <a:t>-	Nhận biết điểm mù</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781"/>
            <a:ext cx="996178" cy="803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Google Shape;176;p13"/>
          <p:cNvSpPr txBox="1">
            <a:spLocks/>
          </p:cNvSpPr>
          <p:nvPr/>
        </p:nvSpPr>
        <p:spPr>
          <a:xfrm>
            <a:off x="8526229" y="4749900"/>
            <a:ext cx="5487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latin typeface="Times New Roman" panose="02020603050405020304" pitchFamily="18" charset="0"/>
                <a:cs typeface="Times New Roman" panose="02020603050405020304" pitchFamily="18" charset="0"/>
              </a:rPr>
              <a:pPr algn="r"/>
              <a:t>9</a:t>
            </a:fld>
            <a:endParaRPr lang="e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0"/>
                                        </p:tgtEl>
                                        <p:attrNameLst>
                                          <p:attrName>style.visibility</p:attrName>
                                        </p:attrNameLst>
                                      </p:cBhvr>
                                      <p:to>
                                        <p:strVal val="visible"/>
                                      </p:to>
                                    </p:set>
                                    <p:anim calcmode="lin" valueType="num">
                                      <p:cBhvr additive="base">
                                        <p:cTn id="7" dur="500" fill="hold"/>
                                        <p:tgtEl>
                                          <p:spTgt spid="290"/>
                                        </p:tgtEl>
                                        <p:attrNameLst>
                                          <p:attrName>ppt_x</p:attrName>
                                        </p:attrNameLst>
                                      </p:cBhvr>
                                      <p:tavLst>
                                        <p:tav tm="0">
                                          <p:val>
                                            <p:strVal val="#ppt_x"/>
                                          </p:val>
                                        </p:tav>
                                        <p:tav tm="100000">
                                          <p:val>
                                            <p:strVal val="#ppt_x"/>
                                          </p:val>
                                        </p:tav>
                                      </p:tavLst>
                                    </p:anim>
                                    <p:anim calcmode="lin" valueType="num">
                                      <p:cBhvr additive="base">
                                        <p:cTn id="8" dur="500" fill="hold"/>
                                        <p:tgtEl>
                                          <p:spTgt spid="2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725</TotalTime>
  <Words>579</Words>
  <Application>Microsoft Office PowerPoint</Application>
  <PresentationFormat>On-screen Show (16:9)</PresentationFormat>
  <Paragraphs>86</Paragraphs>
  <Slides>20</Slides>
  <Notes>19</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Concourse</vt:lpstr>
      <vt:lpstr>Thành viên: Phan Anh Kiệt (Leader) : 16520628 Phạm Tấn Khoa   : 16520602 Huỳnh Trung Tấn  : 16521073 Nguyễn Trung Nghĩa  : 16520812 </vt:lpstr>
      <vt:lpstr>Đặt vấn đề</vt:lpstr>
      <vt:lpstr>Mục tiêu</vt:lpstr>
      <vt:lpstr>Giới thiệu khái quát về công nghệ xe tự hành</vt:lpstr>
      <vt:lpstr>PowerPoint Presentation</vt:lpstr>
      <vt:lpstr>Các Cảm Biến Trên Xe Tự Hành </vt:lpstr>
      <vt:lpstr>Các cảm biến chính trên xe bao gồm : Radar,Lidar,Camera.Các cảm biến chính này tạo nên một mạng lưới giúp xe có thể điều khiển ở cấp độ 3 trở lên.</vt:lpstr>
      <vt:lpstr>Cảm biến Lidar </vt:lpstr>
      <vt:lpstr>Trên xe tự hành Lidar được trang bị với nhiệm vụ: - Ánh xạ môi trường - Hỗ trợ đỗ xe - Tầm nhìn xung quanh - Gương chiếu hậu - Nhận biết điểm mù</vt:lpstr>
      <vt:lpstr>Camera</vt:lpstr>
      <vt:lpstr>Radar</vt:lpstr>
      <vt:lpstr>PowerPoint Presentation</vt:lpstr>
      <vt:lpstr> </vt:lpstr>
      <vt:lpstr>Tesla Model S chạy tự hành trên đại lộ ở Mỹ </vt:lpstr>
      <vt:lpstr>Các model xe này đang được trang bị công nghệ tự hành cấp độ 3 tức là xe có khả năng kiểm soát hoàn toàn và vận hành trên hành trình khi đáp ứng đủ điều kiện vận hành. </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Thành viên: Phan Anh Kiệt (Leader) Phạm Tấn Khoa Huỳnh Trung Tấn Nguyễn Trung Nghĩa</dc:title>
  <dc:creator>Anh_Kiet</dc:creator>
  <cp:lastModifiedBy>Sam</cp:lastModifiedBy>
  <cp:revision>36</cp:revision>
  <dcterms:modified xsi:type="dcterms:W3CDTF">2020-04-18T01:33:50Z</dcterms:modified>
</cp:coreProperties>
</file>